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3" r:id="rId5"/>
    <p:sldId id="266" r:id="rId6"/>
    <p:sldId id="264" r:id="rId7"/>
    <p:sldId id="257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73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0761-C3F9-4B69-839A-4FC5A1478164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82B4-3138-4EB5-8627-848BB82B6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Venues%20are%20ready%20-%2028th%20Winter%20Universiade,%20Almaty,%20Kazakhstan%20-%20FISU%202016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nform.kz/lenta/img/d/universia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285728"/>
            <a:ext cx="8786842" cy="135732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459078"/>
            <a:ext cx="8715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Универсиада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Халықаралық Университеттік Спорт Федерациясының 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ұйымдастыруымен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студенттер арасында өтетін 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халықаралық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жарыс. </a:t>
            </a:r>
            <a:endParaRPr lang="kk-KZ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дүбірлі доданы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«Бүкіләлемдік студенттік ойындар»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«Бүкіләлемдік университеттік ойындар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деп те атайды. Мыңдаған талантты жастардың басын қосатын бұл ойындар екі жылда бір болып тұрады. Яғни, бір жылы қысқы спорт түрлерінен өтсе, келесі жылы жазғы ойындар ойналады</a:t>
            </a:r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1643050"/>
            <a:ext cx="6788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Универсиада тарихы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71414"/>
            <a:ext cx="850109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Универсиада</a:t>
            </a:r>
            <a:r>
              <a:rPr lang="kk-KZ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Олимпиада ойындарынан бір саты төмен тұратын бүкіләлемдік спорт бәсекесі саналады. Универсиада сөзі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«Университет»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«Олимпиада»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сөздерінен құралған. </a:t>
            </a:r>
            <a:endParaRPr lang="kk-KZ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Универсиадаға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қатысатын спортшылардың жасы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-ден төмен,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-ден жоғары болмауы тиіс.</a:t>
            </a:r>
            <a:b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Жазғы универсиада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1959 жылы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Италияның Турин қаласында бастау алса, Қысқы универсиада алғаш рет </a:t>
            </a:r>
            <a:r>
              <a:rPr lang="kk-KZ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1960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жылы Францияның Шамони қаласында өтті. Алғаш рет алауы тұтанған Қысқы универсиада ойындарында спорттың бес түрінен жарыс ұйымдастырылып, 16 мемлекеттің студент спортшылары бақ сынаған екен. </a:t>
            </a:r>
            <a:b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Қазіргі таңда студенттік ойындар (жазғы және қысқы) екі жылда бір рет – тақ жылдары өткізіліп тұрады. </a:t>
            </a:r>
            <a:endParaRPr lang="kk-KZ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Универсиаданың </a:t>
            </a:r>
            <a:r>
              <a:rPr lang="kk-KZ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эмблемасы (ФИСУ) бес құрлықты мазмұндайтын </a:t>
            </a:r>
            <a:r>
              <a:rPr lang="kk-KZ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түсті жұлдыздың </a:t>
            </a:r>
            <a:r>
              <a:rPr lang="kk-KZ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ортасына орналасқан латындық </a:t>
            </a:r>
            <a:r>
              <a:rPr lang="kk-KZ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kk-KZ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әрпімен бейнеленген.</a:t>
            </a:r>
            <a:endParaRPr lang="kk-KZ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Қазақстан универсиадаға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1993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жылдан қатысып келеді.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Осы жылдар ішінде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спортшы байрақты бәсекеде бақ сынап,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медаль иемденген екен.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Қазақстандық спортшылар үшін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жылғы қысқы Универсиада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3-орын алды (5 алтын, 6 күміс).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Жазғы универсиада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жылғы жарыста спортшыларымыз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медаль алды (11-орын).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жылғы 29 қарашада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Халықаралық студенттік спорт федерациясы Алматыны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жылы 28-ші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Бүкіләлемдік қысқы Универсиаданы қабылдаушы қала деп жариялады. Қазақстан ТМД елдері арасында бірінші болып Қысқы универсиаданы өткізу мәртебесіне ие болып отыр. 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643182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Алматыдағы 2017 жылғы Дүниежүзілік Қысқы универсиаданың тұмары ретінде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сұңқар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таңдалды.  Сұңқар жылдамдықты, жеңілдікті, күш-қуат пен жеңіске деген құлшынысты бейнелейді. Осы символға орай, Алматыдағы универсиаданың ұранына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«Қанатыңды кең серпі!»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тіркесі таңдалды.</a:t>
            </a:r>
            <a:endParaRPr lang="kk-K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Картинки по запросу Универсиада талисм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4821"/>
            <a:ext cx="4500594" cy="2476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85728"/>
            <a:ext cx="79295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Сарапқа салынатын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медальдар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8888" y="1928802"/>
            <a:ext cx="4215112" cy="316282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6" y="1097238"/>
            <a:ext cx="50006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Алтын және күміс медальдар 925-ші сынамалы күмістен жасалған.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Алтын медаль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 грамм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алтынмен апталса,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92%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-ы күміспен күптелген. Медальдар салмағы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280 грамм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қоланың салмағы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грамға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жуық. 28-ші Қысқы Универсиада кезінде спорттың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түрінен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медаль жиынтығы сарапқа салынады. 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артинки по запросу Универсиада талисман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88166"/>
            <a:ext cx="4357718" cy="3269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214422"/>
            <a:ext cx="8858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Алауды тұтату рәсімі 25 қаңтар күні Астанадағы Назарбаев Зияткерлік мектебінде ҚР Президентінің қатысуымен өтті. Алау эстафетасы 26 қаңтар күні Петропавл қаласынан бастау алып, 29 қаңтарда Алматыдағы ойындардың ашылу салтанатында аяқталады.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14290"/>
            <a:ext cx="878687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Дүбірлі доданың бастауы</a:t>
            </a:r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лаулап</a:t>
            </a:r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жанған алауы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НИВЕРСИАДА ТУРАЛЫ"/>
          <p:cNvPicPr>
            <a:picLocks noChangeAspect="1" noChangeArrowheads="1"/>
          </p:cNvPicPr>
          <p:nvPr/>
        </p:nvPicPr>
        <p:blipFill>
          <a:blip r:embed="rId2"/>
          <a:srcRect b="73016"/>
          <a:stretch>
            <a:fillRect/>
          </a:stretch>
        </p:blipFill>
        <p:spPr bwMode="auto">
          <a:xfrm>
            <a:off x="0" y="0"/>
            <a:ext cx="91777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НИВЕРСИАДА ТУРАЛЫ"/>
          <p:cNvPicPr>
            <a:picLocks noChangeAspect="1" noChangeArrowheads="1"/>
          </p:cNvPicPr>
          <p:nvPr/>
        </p:nvPicPr>
        <p:blipFill>
          <a:blip r:embed="rId2"/>
          <a:srcRect t="26984" b="420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НИВЕРСИАДА ТУРАЛЫ"/>
          <p:cNvPicPr>
            <a:picLocks noChangeAspect="1" noChangeArrowheads="1"/>
          </p:cNvPicPr>
          <p:nvPr/>
        </p:nvPicPr>
        <p:blipFill>
          <a:blip r:embed="rId2"/>
          <a:srcRect t="56349"/>
          <a:stretch>
            <a:fillRect/>
          </a:stretch>
        </p:blipFill>
        <p:spPr bwMode="auto">
          <a:xfrm>
            <a:off x="785786" y="0"/>
            <a:ext cx="7643866" cy="6932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5</cp:revision>
  <dcterms:created xsi:type="dcterms:W3CDTF">2017-01-26T15:47:25Z</dcterms:created>
  <dcterms:modified xsi:type="dcterms:W3CDTF">2017-01-26T17:31:54Z</dcterms:modified>
</cp:coreProperties>
</file>