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D9E9B4-119E-475B-B31D-5308AF735EE4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4E03A3E-CF3A-4009-958D-B9DE4B9C74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4800" b="1" i="1" dirty="0" smtClean="0">
                <a:latin typeface="Times New Roman" pitchFamily="18" charset="0"/>
                <a:cs typeface="Times New Roman" pitchFamily="18" charset="0"/>
              </a:rPr>
              <a:t>“Жаман әдеттен аулақ бол”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14282" y="3857628"/>
            <a:ext cx="83582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Мақсаты: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Оқушылардың жаман заттардан аулақ болып, жақсылыққа бейім болуға үйрету, бір-біріне деген сыйластық, достықты түсіндіру. Өмірге деген көзқарастарын 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өзгерту, салауатты өмір салтын</a:t>
            </a:r>
            <a:r>
              <a:rPr kumimoji="0" lang="kk-KZ" sz="2000" b="0" i="0" u="none" strike="noStrike" cap="none" normalizeH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қалыптастыру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 «Денсаулық» сөзінің әрбір әрпін салауатты өмір салтын ашатын, сипаттайтын сөздермен, сөз тіркестерімен, сөйлемдермен өрнектейік.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286124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Д-демалу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Е-еңбектену</a:t>
            </a:r>
            <a:br>
              <a:rPr lang="kk-K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Н-нашақорлыққа жоламау</a:t>
            </a:r>
            <a:br>
              <a:rPr lang="kk-K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С-салауатты өмір</a:t>
            </a:r>
            <a:br>
              <a:rPr lang="kk-K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А-алғырлық</a:t>
            </a:r>
            <a:br>
              <a:rPr lang="kk-K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У-уайымсыз өмір</a:t>
            </a:r>
            <a:br>
              <a:rPr lang="kk-K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Л-лайықты өмір</a:t>
            </a:r>
            <a:br>
              <a:rPr lang="kk-K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Ы-ынта</a:t>
            </a:r>
            <a:br>
              <a:rPr lang="kk-KZ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Қ-қозғалыс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1500174"/>
            <a:ext cx="714380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6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6000" b="1" cap="all" spc="0" dirty="0" smtClean="0">
                <a:ln w="0">
                  <a:solidFill>
                    <a:srgbClr val="002060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Болашағың</a:t>
            </a:r>
          </a:p>
          <a:p>
            <a:pPr algn="ctr"/>
            <a:r>
              <a:rPr lang="kk-KZ" sz="6000" b="1" cap="all" spc="0" dirty="0" smtClean="0">
                <a:ln w="0">
                  <a:solidFill>
                    <a:srgbClr val="002060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Өз</a:t>
            </a:r>
          </a:p>
          <a:p>
            <a:pPr algn="ctr"/>
            <a:r>
              <a:rPr lang="kk-KZ" sz="6000" b="1" cap="all" spc="0" dirty="0" smtClean="0">
                <a:ln w="0">
                  <a:solidFill>
                    <a:srgbClr val="002060"/>
                  </a:solidFill>
                </a:ln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қолыңда!!!</a:t>
            </a:r>
            <a:endParaRPr lang="ru-RU" sz="6000" b="1" cap="all" spc="0" dirty="0">
              <a:ln w="0">
                <a:solidFill>
                  <a:srgbClr val="002060"/>
                </a:solidFill>
              </a:ln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 fontAlgn="base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Психологиялық дайындық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3357562"/>
            <a:ext cx="87154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</a:pP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Мен ақылдымын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Мен жаспын, қандай әдемімін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Мен ұзақ өмір сүремін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Менің қолымнан жақсылық келеді</a:t>
            </a:r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kk-KZ" sz="3200" b="1" dirty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Мен барлық туыстарымды жақсы көремін</a:t>
            </a:r>
            <a:r>
              <a:rPr lang="kk-KZ" sz="32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lang="ru-RU" sz="3200" b="1" i="1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Жаман әдеттер туралы видеороликтер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500438"/>
            <a:ext cx="87154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</a:pPr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Есірткі</a:t>
            </a:r>
          </a:p>
          <a:p>
            <a:pPr lvl="0" algn="ctr" fontAlgn="base">
              <a:spcBef>
                <a:spcPct val="0"/>
              </a:spcBef>
            </a:pPr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Шылым</a:t>
            </a:r>
          </a:p>
          <a:p>
            <a:pPr lvl="0" algn="ctr" fontAlgn="base">
              <a:spcBef>
                <a:spcPct val="0"/>
              </a:spcBef>
            </a:pPr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Ішімдік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Топтық жұмыс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«Суретпен жеткіз»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3000372"/>
            <a:ext cx="87154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топ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«Темекіден түтін сорсаң улайсың,өзіңді-өзің жіпсіз байлап шырмайсың»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Темекінің адам өмірі мен денсаулығына тигізетін залалы.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2 топ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«Есірткіге жолама,жетелейді молаға»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Есірткінің адам өмірі мен денсаулығына тигізетін залалы.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3 топ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«Болар бала кісілікке үйір,тозар бала ішімдікке үйір»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Ішімдіктің адам өмірі мен денсаулығына тигізетін залалы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Жаман әдеттерге қарсы жарнама: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«Сандар сөйлейді»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00034" y="0"/>
            <a:ext cx="8429684" cy="6632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1. Жылқыны сеспей қатыру үшін 7 – 8 тамшы никотин жеткілікті.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2. Егер адам күніне 1 қорап темекі тартса, 1 жылда оның өкпесіне 1 литр шамасында шайыр (смола) жиналады екен.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3. Ауаның қалыпты құрамын, өкпедегі қан айналымын бұзу үшін 1 дана темекі жетіп жатыр.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4. Бүкіл дүние жүзінде 1 млрд – тан астам адам темекі тартады екен.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5. Темекі зардабынан күніне 10000 немесе 3,5 млн адам қайтыс болады екен.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6. Қазақстан Республикасында 3,2 млн – дай, яғни 33% адам темекі тартады екен.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7. Жүректің ишемиялық ауруынан болатын өлімнің 20% қатерлі ісік ауруынан болатын өлімнің 30%, өкпе қатерлі ісігінің 90% темекінің зардабынан болады екен.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8. Ішкен адамда алкоголь зардабы 21 созылады.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9. Этил спирті сырада 5 — 7%, шарапта 15 – 20%, ликер мен коньякта 40 – 50% , арақ пен вискиде 65 — 70% бар екен, ал этил спирті аса зиянды химиялық қоспа.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Ішімдік адам өмірін 10 – 15 жылға қысқартады.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 Балаларға 10г. арақ, жасөспірімдерге 40 – 50г арақ қауіпті әсер етіп, өлімге душар етеді.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 Маскүнемдердің балалардың 38% кемтар.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 Нашаның 0,5 граммы иіскеу үшін, ал тамырға салуға 0,1 граммы сананы улауға жеткілікті.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 Нашақорлардың ең төмен жасы 8 – 9 жас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 Есірткінің 130- дан астам түрі бар.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16. 2005 жылғы мәлімет бойынша Қазақстанда ресми тіркелген нашақорлардың саны 40505, тіркелмегені қаншама. Олардың 1927 — сі кәмілетке толмағандар, 4420 – сы әйелдер.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7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17. Жылына елімізде 10 тоннадан астам есірткі тәркіленеді</a:t>
            </a:r>
            <a:endParaRPr kumimoji="0" lang="kk-KZ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«Ойланайық» топтық жұмыс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14282" y="3143248"/>
            <a:ext cx="885828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1-топ Шылымқорлық.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1.Жастар темекіні тартпау үшін не істеу керек?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2.Темекіні тастауға болама?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2-топ Ішімдік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1.Ішімдік суықта тондырмайды дейді.Оның қаншалықты шындығы бар?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2.Ішімдік тамаққа тәбетті ашып,асқазанның қорытылуына көмектеседі ме?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3-топ Нашақорлық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1.Есірткінің алдында адам  сонша дәрменсіз бе?Неге тез беріледі?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2.Адамның нашақор екенін сыртқы белгісіне қарап қалай ажыратуға болады?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 «Мақалды білеміз бе?»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 Денің сау болу үшін не істеу керек? 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3357562"/>
            <a:ext cx="7143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1. Ерте тұру. </a:t>
            </a:r>
            <a:br>
              <a:rPr lang="kk-KZ" sz="2800" dirty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2. Орта тазалығын сақтау. </a:t>
            </a:r>
            <a:br>
              <a:rPr lang="kk-KZ" sz="2800" dirty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3. Дене шынықтыру. </a:t>
            </a:r>
            <a:br>
              <a:rPr lang="kk-KZ" sz="2800" dirty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4. Үнемі денені таза ұстау , ыңғайлы киіну. </a:t>
            </a:r>
            <a:br>
              <a:rPr lang="kk-KZ" sz="2800" dirty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5. Үнемі сергек жүру. </a:t>
            </a:r>
            <a:br>
              <a:rPr lang="kk-KZ" sz="2800" dirty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6. Артық тамақ ішпеу. </a:t>
            </a:r>
            <a:br>
              <a:rPr lang="kk-KZ" sz="2800" dirty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7. Көп ұйықтап жалқау болмау.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</TotalTime>
  <Words>418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Справедливость</vt:lpstr>
      <vt:lpstr>“Жаман әдеттен аулақ бол”</vt:lpstr>
      <vt:lpstr>Психологиялық дайындық</vt:lpstr>
      <vt:lpstr>Жаман әдеттер туралы видеороликтер</vt:lpstr>
      <vt:lpstr>Топтық жұмыс «Суретпен жеткіз»</vt:lpstr>
      <vt:lpstr>Жаман әдеттерге қарсы жарнама:  «Сандар сөйлейді»</vt:lpstr>
      <vt:lpstr>Слайд 6</vt:lpstr>
      <vt:lpstr>«Ойланайық» топтық жұмыс</vt:lpstr>
      <vt:lpstr> «Мақалды білеміз бе?»</vt:lpstr>
      <vt:lpstr> Денің сау болу үшін не істеу керек? </vt:lpstr>
      <vt:lpstr> «Денсаулық» сөзінің әрбір әрпін салауатты өмір салтын ашатын, сипаттайтын сөздермен, сөз тіркестерімен, сөйлемдермен өрнектейік.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“Жаман әдеттен аулақ бол”</dc:title>
  <dc:creator>userXP</dc:creator>
  <cp:lastModifiedBy>User</cp:lastModifiedBy>
  <cp:revision>3</cp:revision>
  <dcterms:created xsi:type="dcterms:W3CDTF">2017-02-13T15:24:38Z</dcterms:created>
  <dcterms:modified xsi:type="dcterms:W3CDTF">2017-02-14T05:15:38Z</dcterms:modified>
</cp:coreProperties>
</file>