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1" r:id="rId5"/>
    <p:sldId id="262" r:id="rId6"/>
    <p:sldId id="263" r:id="rId7"/>
    <p:sldId id="264" r:id="rId8"/>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A2DD794C-F5E6-4309-86BA-1C7615A310C3}" type="datetimeFigureOut">
              <a:rPr lang="ru-RU" smtClean="0"/>
              <a:pPr/>
              <a:t>19.01.2018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591196C-805E-4B84-B719-CEAAF2CA5861}"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A2DD794C-F5E6-4309-86BA-1C7615A310C3}" type="datetimeFigureOut">
              <a:rPr lang="ru-RU" smtClean="0"/>
              <a:pPr/>
              <a:t>19.01.2018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591196C-805E-4B84-B719-CEAAF2CA5861}"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A2DD794C-F5E6-4309-86BA-1C7615A310C3}" type="datetimeFigureOut">
              <a:rPr lang="ru-RU" smtClean="0"/>
              <a:pPr/>
              <a:t>19.01.2018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591196C-805E-4B84-B719-CEAAF2CA5861}"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A2DD794C-F5E6-4309-86BA-1C7615A310C3}" type="datetimeFigureOut">
              <a:rPr lang="ru-RU" smtClean="0"/>
              <a:pPr/>
              <a:t>19.01.2018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591196C-805E-4B84-B719-CEAAF2CA5861}"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A2DD794C-F5E6-4309-86BA-1C7615A310C3}" type="datetimeFigureOut">
              <a:rPr lang="ru-RU" smtClean="0"/>
              <a:pPr/>
              <a:t>19.01.2018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591196C-805E-4B84-B719-CEAAF2CA5861}"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A2DD794C-F5E6-4309-86BA-1C7615A310C3}" type="datetimeFigureOut">
              <a:rPr lang="ru-RU" smtClean="0"/>
              <a:pPr/>
              <a:t>19.01.2018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C591196C-805E-4B84-B719-CEAAF2CA5861}"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A2DD794C-F5E6-4309-86BA-1C7615A310C3}" type="datetimeFigureOut">
              <a:rPr lang="ru-RU" smtClean="0"/>
              <a:pPr/>
              <a:t>19.01.2018</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C591196C-805E-4B84-B719-CEAAF2CA5861}"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A2DD794C-F5E6-4309-86BA-1C7615A310C3}" type="datetimeFigureOut">
              <a:rPr lang="ru-RU" smtClean="0"/>
              <a:pPr/>
              <a:t>19.01.2018</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C591196C-805E-4B84-B719-CEAAF2CA5861}"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A2DD794C-F5E6-4309-86BA-1C7615A310C3}" type="datetimeFigureOut">
              <a:rPr lang="ru-RU" smtClean="0"/>
              <a:pPr/>
              <a:t>19.01.2018</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C591196C-805E-4B84-B719-CEAAF2CA5861}"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A2DD794C-F5E6-4309-86BA-1C7615A310C3}" type="datetimeFigureOut">
              <a:rPr lang="ru-RU" smtClean="0"/>
              <a:pPr/>
              <a:t>19.01.2018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C591196C-805E-4B84-B719-CEAAF2CA5861}"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A2DD794C-F5E6-4309-86BA-1C7615A310C3}" type="datetimeFigureOut">
              <a:rPr lang="ru-RU" smtClean="0"/>
              <a:pPr/>
              <a:t>19.01.2018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C591196C-805E-4B84-B719-CEAAF2CA5861}"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DD794C-F5E6-4309-86BA-1C7615A310C3}" type="datetimeFigureOut">
              <a:rPr lang="ru-RU" smtClean="0"/>
              <a:pPr/>
              <a:t>19.01.2018</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591196C-805E-4B84-B719-CEAAF2CA5861}"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descr="C:\Users\w\Desktop\73\Фон для слайда\09.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0" y="0"/>
            <a:ext cx="9144000" cy="6858000"/>
          </a:xfrm>
          <a:prstGeom prst="rect">
            <a:avLst/>
          </a:prstGeom>
          <a:noFill/>
        </p:spPr>
      </p:pic>
      <p:sp>
        <p:nvSpPr>
          <p:cNvPr id="2" name="Заголовок 1"/>
          <p:cNvSpPr>
            <a:spLocks noGrp="1"/>
          </p:cNvSpPr>
          <p:nvPr>
            <p:ph type="ctrTitle"/>
          </p:nvPr>
        </p:nvSpPr>
        <p:spPr>
          <a:xfrm>
            <a:off x="0" y="1700808"/>
            <a:ext cx="7000924" cy="3000395"/>
          </a:xfrm>
          <a:ln>
            <a:noFill/>
          </a:ln>
          <a:effectLst>
            <a:glow rad="101600">
              <a:schemeClr val="accent2">
                <a:satMod val="175000"/>
                <a:alpha val="40000"/>
              </a:schemeClr>
            </a:glow>
            <a:innerShdw blurRad="63500" dist="50800" dir="13500000">
              <a:prstClr val="black">
                <a:alpha val="50000"/>
              </a:prstClr>
            </a:innerShdw>
          </a:effectLst>
          <a:scene3d>
            <a:camera prst="orthographicFront">
              <a:rot lat="0" lon="0" rev="0"/>
            </a:camera>
            <a:lightRig rig="contrasting" dir="t">
              <a:rot lat="0" lon="0" rev="7800000"/>
            </a:lightRig>
          </a:scene3d>
          <a:sp3d>
            <a:bevelT w="139700" h="139700"/>
          </a:sp3d>
        </p:spPr>
        <p:txBody>
          <a:bodyPr>
            <a:normAutofit fontScale="90000"/>
            <a:scene3d>
              <a:camera prst="orthographicFront"/>
              <a:lightRig rig="glow" dir="tl">
                <a:rot lat="0" lon="0" rev="5400000"/>
              </a:lightRig>
            </a:scene3d>
            <a:sp3d contourW="12700">
              <a:bevelT w="25400" h="25400"/>
              <a:contourClr>
                <a:schemeClr val="accent6">
                  <a:shade val="73000"/>
                </a:schemeClr>
              </a:contourClr>
            </a:sp3d>
          </a:bodyPr>
          <a:lstStyle/>
          <a:p>
            <a:r>
              <a:rPr lang="kk-KZ" sz="4800" b="1" i="1" dirty="0" smtClean="0">
                <a:ln w="11430"/>
                <a:solidFill>
                  <a:srgbClr val="C00000"/>
                </a:solidFill>
                <a:effectLst>
                  <a:outerShdw blurRad="80000" dist="40000" dir="5040000" algn="tl">
                    <a:srgbClr val="000000">
                      <a:alpha val="30000"/>
                    </a:srgbClr>
                  </a:outerShdw>
                </a:effectLst>
                <a:latin typeface="Times New Roman" pitchFamily="18" charset="0"/>
                <a:cs typeface="Times New Roman" pitchFamily="18" charset="0"/>
              </a:rPr>
              <a:t>Тақырыбы</a:t>
            </a:r>
            <a:r>
              <a:rPr lang="kk-KZ" b="1" i="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Times New Roman" pitchFamily="18" charset="0"/>
                <a:cs typeface="Times New Roman" pitchFamily="18" charset="0"/>
              </a:rPr>
              <a:t/>
            </a:r>
            <a:br>
              <a:rPr lang="kk-KZ" b="1" i="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Times New Roman" pitchFamily="18" charset="0"/>
                <a:cs typeface="Times New Roman" pitchFamily="18" charset="0"/>
              </a:rPr>
            </a:br>
            <a:r>
              <a:rPr lang="kk-KZ" sz="7300" b="1" dirty="0" smtClean="0">
                <a:solidFill>
                  <a:srgbClr val="FF0000"/>
                </a:solidFill>
                <a:latin typeface="Times New Roman" pitchFamily="18" charset="0"/>
                <a:cs typeface="Times New Roman" pitchFamily="18" charset="0"/>
              </a:rPr>
              <a:t>«Өзіңді білгің келсе...»</a:t>
            </a:r>
            <a:r>
              <a:rPr lang="ru-RU" sz="6000" dirty="0" smtClean="0"/>
              <a:t/>
            </a:r>
            <a:br>
              <a:rPr lang="ru-RU" sz="6000" dirty="0" smtClean="0"/>
            </a:br>
            <a:endParaRPr lang="ru-RU" sz="6000" b="1" i="1" dirty="0">
              <a:ln w="11430"/>
              <a:solidFill>
                <a:schemeClr val="tx2"/>
              </a:solidFill>
              <a:effectLst>
                <a:outerShdw blurRad="80000" dist="40000" dir="5040000" algn="tl">
                  <a:srgbClr val="000000">
                    <a:alpha val="30000"/>
                  </a:srgbClr>
                </a:outerShdw>
              </a:effectLst>
              <a:latin typeface="Times New Roman" pitchFamily="18" charset="0"/>
              <a:cs typeface="Times New Roman" pitchFamily="18" charset="0"/>
            </a:endParaRPr>
          </a:p>
        </p:txBody>
      </p:sp>
      <p:pic>
        <p:nvPicPr>
          <p:cNvPr id="1028" name="Picture 4"/>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500034" y="4286256"/>
            <a:ext cx="2390775" cy="2124075"/>
          </a:xfrm>
          <a:prstGeom prst="rect">
            <a:avLst/>
          </a:prstGeom>
          <a:noFill/>
          <a:ln w="9525">
            <a:noFill/>
            <a:miter lim="800000"/>
            <a:headEnd/>
            <a:tailEnd/>
          </a:ln>
          <a:effectLst/>
        </p:spPr>
      </p:pic>
      <p:pic>
        <p:nvPicPr>
          <p:cNvPr id="1029" name="Picture 5"/>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7643834" y="5572140"/>
            <a:ext cx="1152525" cy="1057275"/>
          </a:xfrm>
          <a:prstGeom prst="rect">
            <a:avLst/>
          </a:prstGeom>
          <a:noFill/>
          <a:ln w="9525">
            <a:noFill/>
            <a:miter lim="800000"/>
            <a:headEnd/>
            <a:tailEnd/>
          </a:ln>
          <a:effectLst/>
        </p:spPr>
      </p:pic>
    </p:spTree>
  </p:cSld>
  <p:clrMapOvr>
    <a:masterClrMapping/>
  </p:clrMapOvr>
  <p:transition spd="slow" advClick="0">
    <p:newsflash/>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5" name="Picture 3"/>
          <p:cNvPicPr>
            <a:picLocks noGrp="1" noChangeAspect="1" noChangeArrowheads="1"/>
          </p:cNvPicPr>
          <p:nvPr>
            <p:ph idx="1"/>
          </p:nvPr>
        </p:nvPicPr>
        <p:blipFill>
          <a:blip r:embed="rId2" cstate="print">
            <a:extLst>
              <a:ext uri="{28A0092B-C50C-407E-A947-70E740481C1C}">
                <a14:useLocalDpi xmlns:a14="http://schemas.microsoft.com/office/drawing/2010/main" xmlns="" val="0"/>
              </a:ext>
            </a:extLst>
          </a:blip>
          <a:srcRect/>
          <a:stretch>
            <a:fillRect/>
          </a:stretch>
        </p:blipFill>
        <p:spPr bwMode="auto">
          <a:xfrm>
            <a:off x="0" y="0"/>
            <a:ext cx="9143999" cy="6858000"/>
          </a:xfrm>
          <a:prstGeom prst="rect">
            <a:avLst/>
          </a:prstGeom>
          <a:noFill/>
          <a:ln w="9525">
            <a:noFill/>
            <a:miter lim="800000"/>
            <a:headEnd/>
            <a:tailEnd/>
          </a:ln>
          <a:effectLst/>
        </p:spPr>
      </p:pic>
      <p:sp>
        <p:nvSpPr>
          <p:cNvPr id="2" name="Заголовок 1"/>
          <p:cNvSpPr>
            <a:spLocks noGrp="1"/>
          </p:cNvSpPr>
          <p:nvPr>
            <p:ph type="title"/>
          </p:nvPr>
        </p:nvSpPr>
        <p:spPr>
          <a:xfrm>
            <a:off x="457200" y="274638"/>
            <a:ext cx="8229600" cy="5511816"/>
          </a:xfrm>
          <a:effectLst>
            <a:innerShdw blurRad="63500" dist="50800" dir="13500000">
              <a:prstClr val="black">
                <a:alpha val="50000"/>
              </a:prstClr>
            </a:innerShdw>
          </a:effectLst>
        </p:spPr>
        <p:txBody>
          <a:bodyPr>
            <a:normAutofit/>
          </a:bodyPr>
          <a:lstStyle/>
          <a:p>
            <a:r>
              <a:rPr lang="kk-KZ" sz="6600" b="1" i="1" dirty="0" smtClean="0">
                <a:solidFill>
                  <a:srgbClr val="7030A0"/>
                </a:solidFill>
                <a:latin typeface="Times New Roman" pitchFamily="18" charset="0"/>
                <a:cs typeface="Times New Roman" pitchFamily="18" charset="0"/>
              </a:rPr>
              <a:t>Сурет салу:</a:t>
            </a:r>
            <a:r>
              <a:rPr lang="kk-KZ" sz="5400" b="1" i="1" dirty="0" smtClean="0">
                <a:latin typeface="Times New Roman" pitchFamily="18" charset="0"/>
                <a:cs typeface="Times New Roman" pitchFamily="18" charset="0"/>
              </a:rPr>
              <a:t/>
            </a:r>
            <a:br>
              <a:rPr lang="kk-KZ" sz="5400" b="1" i="1" dirty="0" smtClean="0">
                <a:latin typeface="Times New Roman" pitchFamily="18" charset="0"/>
                <a:cs typeface="Times New Roman" pitchFamily="18" charset="0"/>
              </a:rPr>
            </a:br>
            <a:r>
              <a:rPr lang="kk-KZ" sz="5400" b="1" i="1" dirty="0" smtClean="0">
                <a:latin typeface="Times New Roman" pitchFamily="18" charset="0"/>
                <a:cs typeface="Times New Roman" pitchFamily="18" charset="0"/>
              </a:rPr>
              <a:t> </a:t>
            </a:r>
            <a:r>
              <a:rPr lang="kk-KZ" sz="5400" b="1" i="1" dirty="0" smtClean="0">
                <a:solidFill>
                  <a:srgbClr val="FF0000"/>
                </a:solidFill>
                <a:latin typeface="Times New Roman" pitchFamily="18" charset="0"/>
                <a:cs typeface="Times New Roman" pitchFamily="18" charset="0"/>
              </a:rPr>
              <a:t>күн, </a:t>
            </a:r>
            <a:r>
              <a:rPr lang="kk-KZ" sz="5400" b="1" i="1" dirty="0" smtClean="0">
                <a:latin typeface="Times New Roman" pitchFamily="18" charset="0"/>
                <a:cs typeface="Times New Roman" pitchFamily="18" charset="0"/>
              </a:rPr>
              <a:t>тау,</a:t>
            </a:r>
            <a:r>
              <a:rPr lang="kk-KZ" sz="5400" b="1" i="1" dirty="0" smtClean="0">
                <a:solidFill>
                  <a:srgbClr val="FF0000"/>
                </a:solidFill>
                <a:latin typeface="Times New Roman" pitchFamily="18" charset="0"/>
                <a:cs typeface="Times New Roman" pitchFamily="18" charset="0"/>
              </a:rPr>
              <a:t>үй, </a:t>
            </a:r>
            <a:r>
              <a:rPr lang="kk-KZ" sz="5400" b="1" i="1" dirty="0" smtClean="0">
                <a:latin typeface="Times New Roman" pitchFamily="18" charset="0"/>
                <a:cs typeface="Times New Roman" pitchFamily="18" charset="0"/>
              </a:rPr>
              <a:t>ағаш,</a:t>
            </a:r>
            <a:r>
              <a:rPr lang="kk-KZ" sz="5400" b="1" i="1" dirty="0" smtClean="0">
                <a:solidFill>
                  <a:srgbClr val="FF0000"/>
                </a:solidFill>
                <a:latin typeface="Times New Roman" pitchFamily="18" charset="0"/>
                <a:cs typeface="Times New Roman" pitchFamily="18" charset="0"/>
              </a:rPr>
              <a:t> қапшық, </a:t>
            </a:r>
            <a:r>
              <a:rPr lang="kk-KZ" sz="5400" b="1" i="1" dirty="0" smtClean="0">
                <a:latin typeface="Times New Roman" pitchFamily="18" charset="0"/>
                <a:cs typeface="Times New Roman" pitchFamily="18" charset="0"/>
              </a:rPr>
              <a:t>жол </a:t>
            </a:r>
            <a:r>
              <a:rPr lang="kk-KZ" sz="5400" b="1" i="1" dirty="0" smtClean="0">
                <a:solidFill>
                  <a:srgbClr val="FF0000"/>
                </a:solidFill>
                <a:latin typeface="Times New Roman" pitchFamily="18" charset="0"/>
                <a:cs typeface="Times New Roman" pitchFamily="18" charset="0"/>
              </a:rPr>
              <a:t>, сақина, </a:t>
            </a:r>
            <a:r>
              <a:rPr lang="kk-KZ" sz="5400" b="1" i="1" dirty="0" smtClean="0">
                <a:latin typeface="Times New Roman" pitchFamily="18" charset="0"/>
                <a:cs typeface="Times New Roman" pitchFamily="18" charset="0"/>
              </a:rPr>
              <a:t>гүл, </a:t>
            </a:r>
            <a:r>
              <a:rPr lang="kk-KZ" sz="5400" b="1" i="1" dirty="0" smtClean="0">
                <a:solidFill>
                  <a:srgbClr val="FF0000"/>
                </a:solidFill>
                <a:latin typeface="Times New Roman" pitchFamily="18" charset="0"/>
                <a:cs typeface="Times New Roman" pitchFamily="18" charset="0"/>
              </a:rPr>
              <a:t>жылан.</a:t>
            </a:r>
            <a:endParaRPr lang="ru-RU" sz="5400" dirty="0">
              <a:solidFill>
                <a:srgbClr val="FF00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Grp="1" noChangeAspect="1" noChangeArrowheads="1"/>
          </p:cNvPicPr>
          <p:nvPr>
            <p:ph idx="4294967295"/>
          </p:nvPr>
        </p:nvPicPr>
        <p:blipFill>
          <a:blip r:embed="rId2" cstate="print">
            <a:extLst>
              <a:ext uri="{28A0092B-C50C-407E-A947-70E740481C1C}">
                <a14:useLocalDpi xmlns:a14="http://schemas.microsoft.com/office/drawing/2010/main" xmlns="" val="0"/>
              </a:ext>
            </a:extLst>
          </a:blip>
          <a:srcRect/>
          <a:stretch>
            <a:fillRect/>
          </a:stretch>
        </p:blipFill>
        <p:spPr bwMode="auto">
          <a:xfrm>
            <a:off x="0" y="0"/>
            <a:ext cx="9144000" cy="6858000"/>
          </a:xfrm>
          <a:prstGeom prst="rect">
            <a:avLst/>
          </a:prstGeom>
          <a:noFill/>
          <a:ln w="9525">
            <a:noFill/>
            <a:miter lim="800000"/>
            <a:headEnd/>
            <a:tailEnd/>
          </a:ln>
          <a:effectLst/>
        </p:spPr>
      </p:pic>
      <p:sp>
        <p:nvSpPr>
          <p:cNvPr id="2" name="Заголовок 1"/>
          <p:cNvSpPr>
            <a:spLocks noGrp="1"/>
          </p:cNvSpPr>
          <p:nvPr>
            <p:ph type="ctrTitle"/>
          </p:nvPr>
        </p:nvSpPr>
        <p:spPr>
          <a:xfrm>
            <a:off x="285720" y="214291"/>
            <a:ext cx="8643998" cy="714379"/>
          </a:xfrm>
        </p:spPr>
        <p:txBody>
          <a:bodyPr>
            <a:prstTxWarp prst="textWave2">
              <a:avLst/>
            </a:prstTxWarp>
            <a:normAutofit fontScale="90000"/>
          </a:bodyPr>
          <a:lstStyle/>
          <a:p>
            <a:r>
              <a:rPr lang="kk-KZ" sz="5400" b="1" i="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imes New Roman" pitchFamily="18" charset="0"/>
                <a:cs typeface="Times New Roman" pitchFamily="18" charset="0"/>
              </a:rPr>
              <a:t>:</a:t>
            </a:r>
            <a:endParaRPr lang="ru-RU" sz="5400" b="1" i="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imes New Roman" pitchFamily="18" charset="0"/>
              <a:cs typeface="Times New Roman" pitchFamily="18" charset="0"/>
            </a:endParaRPr>
          </a:p>
        </p:txBody>
      </p:sp>
      <p:sp>
        <p:nvSpPr>
          <p:cNvPr id="5" name="Подзаголовок 4"/>
          <p:cNvSpPr>
            <a:spLocks noGrp="1"/>
          </p:cNvSpPr>
          <p:nvPr>
            <p:ph type="subTitle" idx="1"/>
          </p:nvPr>
        </p:nvSpPr>
        <p:spPr>
          <a:xfrm>
            <a:off x="323528" y="980728"/>
            <a:ext cx="8501122" cy="5429288"/>
          </a:xfrm>
        </p:spPr>
        <p:txBody>
          <a:bodyPr>
            <a:normAutofit fontScale="77500" lnSpcReduction="20000"/>
          </a:bodyPr>
          <a:lstStyle/>
          <a:p>
            <a:r>
              <a:rPr lang="kk-KZ" sz="3100" dirty="0" smtClean="0">
                <a:solidFill>
                  <a:schemeClr val="tx1"/>
                </a:solidFill>
                <a:latin typeface="Times New Roman" pitchFamily="18" charset="0"/>
                <a:cs typeface="Times New Roman" pitchFamily="18" charset="0"/>
              </a:rPr>
              <a:t>-Егер </a:t>
            </a:r>
            <a:r>
              <a:rPr lang="kk-KZ" sz="3100" b="1" dirty="0" smtClean="0">
                <a:solidFill>
                  <a:schemeClr val="tx1"/>
                </a:solidFill>
                <a:latin typeface="Times New Roman" pitchFamily="18" charset="0"/>
                <a:cs typeface="Times New Roman" pitchFamily="18" charset="0"/>
              </a:rPr>
              <a:t>күн</a:t>
            </a:r>
            <a:r>
              <a:rPr lang="kk-KZ" sz="3100" dirty="0" smtClean="0">
                <a:solidFill>
                  <a:schemeClr val="tx1"/>
                </a:solidFill>
                <a:latin typeface="Times New Roman" pitchFamily="18" charset="0"/>
                <a:cs typeface="Times New Roman" pitchFamily="18" charset="0"/>
              </a:rPr>
              <a:t>  дәл ортасына салынса-жастық шағы қызықты, ал </a:t>
            </a:r>
            <a:r>
              <a:rPr lang="ru-RU" sz="3100" dirty="0" err="1" smtClean="0">
                <a:solidFill>
                  <a:schemeClr val="tx1"/>
                </a:solidFill>
                <a:latin typeface="Times New Roman" pitchFamily="18" charset="0"/>
                <a:cs typeface="Times New Roman" pitchFamily="18" charset="0"/>
              </a:rPr>
              <a:t>шы</a:t>
            </a:r>
            <a:r>
              <a:rPr lang="kk-KZ" sz="3100" dirty="0" smtClean="0">
                <a:solidFill>
                  <a:schemeClr val="tx1"/>
                </a:solidFill>
                <a:latin typeface="Times New Roman" pitchFamily="18" charset="0"/>
                <a:cs typeface="Times New Roman" pitchFamily="18" charset="0"/>
              </a:rPr>
              <a:t>ғ</a:t>
            </a:r>
            <a:r>
              <a:rPr lang="ru-RU" sz="3100" dirty="0" err="1" smtClean="0">
                <a:solidFill>
                  <a:schemeClr val="tx1"/>
                </a:solidFill>
                <a:latin typeface="Times New Roman" pitchFamily="18" charset="0"/>
                <a:cs typeface="Times New Roman" pitchFamily="18" charset="0"/>
              </a:rPr>
              <a:t>ыста</a:t>
            </a:r>
            <a:r>
              <a:rPr lang="ru-RU" sz="3100" dirty="0" smtClean="0">
                <a:solidFill>
                  <a:schemeClr val="tx1"/>
                </a:solidFill>
                <a:latin typeface="Times New Roman" pitchFamily="18" charset="0"/>
                <a:cs typeface="Times New Roman" pitchFamily="18" charset="0"/>
              </a:rPr>
              <a:t> </a:t>
            </a:r>
            <a:r>
              <a:rPr lang="kk-KZ" sz="3100" dirty="0" smtClean="0">
                <a:solidFill>
                  <a:schemeClr val="tx1"/>
                </a:solidFill>
                <a:latin typeface="Times New Roman" pitchFamily="18" charset="0"/>
                <a:cs typeface="Times New Roman" pitchFamily="18" charset="0"/>
              </a:rPr>
              <a:t>салынса –балалық шағы қызықты, батысқа салынса- кәрілік шағы қызықты өтеді.</a:t>
            </a:r>
            <a:endParaRPr lang="ru-RU" sz="3100" dirty="0" smtClean="0">
              <a:solidFill>
                <a:schemeClr val="tx1"/>
              </a:solidFill>
              <a:latin typeface="Times New Roman" pitchFamily="18" charset="0"/>
              <a:cs typeface="Times New Roman" pitchFamily="18" charset="0"/>
            </a:endParaRPr>
          </a:p>
          <a:p>
            <a:r>
              <a:rPr lang="kk-KZ" sz="3100" b="1" dirty="0" smtClean="0">
                <a:solidFill>
                  <a:schemeClr val="tx1"/>
                </a:solidFill>
                <a:latin typeface="Times New Roman" pitchFamily="18" charset="0"/>
                <a:cs typeface="Times New Roman" pitchFamily="18" charset="0"/>
              </a:rPr>
              <a:t>-Тау</a:t>
            </a:r>
            <a:r>
              <a:rPr lang="kk-KZ" sz="3100" dirty="0" smtClean="0">
                <a:solidFill>
                  <a:schemeClr val="tx1"/>
                </a:solidFill>
                <a:latin typeface="Times New Roman" pitchFamily="18" charset="0"/>
                <a:cs typeface="Times New Roman" pitchFamily="18" charset="0"/>
              </a:rPr>
              <a:t> дөңгелек салынса- мінезі жұмсақ, мейірімді, сенгіш. Егер тау ұшты болса, өкпелегіш, тік мінезді адам. Егер аралас салынса – басында қар болса, өзгермелі адам.</a:t>
            </a:r>
            <a:endParaRPr lang="ru-RU" sz="3100" dirty="0" smtClean="0">
              <a:solidFill>
                <a:schemeClr val="tx1"/>
              </a:solidFill>
              <a:latin typeface="Times New Roman" pitchFamily="18" charset="0"/>
              <a:cs typeface="Times New Roman" pitchFamily="18" charset="0"/>
            </a:endParaRPr>
          </a:p>
          <a:p>
            <a:r>
              <a:rPr lang="kk-KZ" sz="3100" b="1" dirty="0" smtClean="0">
                <a:solidFill>
                  <a:schemeClr val="tx1"/>
                </a:solidFill>
                <a:latin typeface="Times New Roman" pitchFamily="18" charset="0"/>
                <a:cs typeface="Times New Roman" pitchFamily="18" charset="0"/>
              </a:rPr>
              <a:t>-Үй-</a:t>
            </a:r>
            <a:r>
              <a:rPr lang="kk-KZ" sz="3100" dirty="0" smtClean="0">
                <a:solidFill>
                  <a:schemeClr val="tx1"/>
                </a:solidFill>
                <a:latin typeface="Times New Roman" pitchFamily="18" charset="0"/>
                <a:cs typeface="Times New Roman" pitchFamily="18" charset="0"/>
              </a:rPr>
              <a:t> суретте ағаш үй салынса, арманның орындалады. Егер бір терезе салынған балса, өзіне  жақын бір адам туралы көп ойланады. Егер  бірнеше терезе болса  және жапқыштары болса, ол тұйық, сақ адам. Үйдің  төбесінде  мұржасы болса, түтін шығып жатса, әңгімеге жақын, өсек құмар адам.</a:t>
            </a:r>
            <a:endParaRPr lang="ru-RU" sz="3100" dirty="0" smtClean="0">
              <a:solidFill>
                <a:schemeClr val="tx1"/>
              </a:solidFill>
              <a:latin typeface="Times New Roman" pitchFamily="18" charset="0"/>
              <a:cs typeface="Times New Roman" pitchFamily="18" charset="0"/>
            </a:endParaRPr>
          </a:p>
          <a:p>
            <a:r>
              <a:rPr lang="kk-KZ" sz="3100" b="1" dirty="0" smtClean="0">
                <a:solidFill>
                  <a:schemeClr val="tx1"/>
                </a:solidFill>
                <a:latin typeface="Times New Roman" pitchFamily="18" charset="0"/>
                <a:cs typeface="Times New Roman" pitchFamily="18" charset="0"/>
              </a:rPr>
              <a:t>-Ағаш</a:t>
            </a:r>
            <a:r>
              <a:rPr lang="kk-KZ" sz="3100" dirty="0" smtClean="0">
                <a:solidFill>
                  <a:schemeClr val="tx1"/>
                </a:solidFill>
                <a:latin typeface="Times New Roman" pitchFamily="18" charset="0"/>
                <a:cs typeface="Times New Roman" pitchFamily="18" charset="0"/>
              </a:rPr>
              <a:t> біреу болса, өзінің  сүйіктісіне ұнайды. Егер бірнешеу болса балаларды жақсы көреді, оларға уақыт бөледікөп көңіл аударады. Қоршаған әлемді сүйеді,қаншалықты әдемі салынса сұлулыққа соншалықты құштар.</a:t>
            </a:r>
            <a:endParaRPr lang="ru-RU" sz="3100" dirty="0" smtClean="0">
              <a:solidFill>
                <a:schemeClr val="tx1"/>
              </a:solidFill>
              <a:latin typeface="Times New Roman" pitchFamily="18" charset="0"/>
              <a:cs typeface="Times New Roman" pitchFamily="18" charset="0"/>
            </a:endParaRPr>
          </a:p>
          <a:p>
            <a:endParaRPr lang="ru-RU" i="1" dirty="0">
              <a:solidFill>
                <a:srgbClr val="FF00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C:\Users\w\Desktop\73\Фон для слайда\04.jpg"/>
          <p:cNvPicPr>
            <a:picLocks noGrp="1" noChangeAspect="1" noChangeArrowheads="1"/>
          </p:cNvPicPr>
          <p:nvPr>
            <p:ph idx="1"/>
          </p:nvPr>
        </p:nvPicPr>
        <p:blipFill>
          <a:blip r:embed="rId2" cstate="print">
            <a:extLst>
              <a:ext uri="{28A0092B-C50C-407E-A947-70E740481C1C}">
                <a14:useLocalDpi xmlns:a14="http://schemas.microsoft.com/office/drawing/2010/main" xmlns="" val="0"/>
              </a:ext>
            </a:extLst>
          </a:blip>
          <a:srcRect/>
          <a:stretch>
            <a:fillRect/>
          </a:stretch>
        </p:blipFill>
        <p:spPr bwMode="auto">
          <a:xfrm>
            <a:off x="0" y="0"/>
            <a:ext cx="9144000" cy="6858000"/>
          </a:xfrm>
          <a:prstGeom prst="rect">
            <a:avLst/>
          </a:prstGeom>
          <a:noFill/>
        </p:spPr>
      </p:pic>
      <p:sp>
        <p:nvSpPr>
          <p:cNvPr id="2" name="Заголовок 1"/>
          <p:cNvSpPr>
            <a:spLocks noGrp="1"/>
          </p:cNvSpPr>
          <p:nvPr>
            <p:ph type="title"/>
          </p:nvPr>
        </p:nvSpPr>
        <p:spPr>
          <a:xfrm>
            <a:off x="457200" y="274638"/>
            <a:ext cx="8229600" cy="6297634"/>
          </a:xfrm>
          <a:ln>
            <a:noFill/>
          </a:ln>
          <a:effectLst>
            <a:glow rad="228600">
              <a:schemeClr val="accent2">
                <a:satMod val="175000"/>
                <a:alpha val="40000"/>
              </a:schemeClr>
            </a:glow>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noAutofit/>
          </a:bodyPr>
          <a:lstStyle/>
          <a:p>
            <a:r>
              <a:rPr lang="kk-KZ" sz="2400" b="1" dirty="0" smtClean="0">
                <a:latin typeface="Times New Roman" pitchFamily="18" charset="0"/>
                <a:cs typeface="Times New Roman" pitchFamily="18" charset="0"/>
              </a:rPr>
              <a:t>Қапшық</a:t>
            </a:r>
            <a:r>
              <a:rPr lang="kk-KZ" sz="2400" dirty="0" smtClean="0">
                <a:latin typeface="Times New Roman" pitchFamily="18" charset="0"/>
                <a:cs typeface="Times New Roman" pitchFamily="18" charset="0"/>
              </a:rPr>
              <a:t>., қалта қаншалықты үйге жақын жатса,  байлық та жақын. Керісінше болса бәрі керісінше.. Егер қапшық аузы байлаулы болса сараңдық, Қапшық жерде жатса, жалқау, түрігеліп тұрса еңбекқор.</a:t>
            </a:r>
            <a:r>
              <a:rPr lang="ru-RU" sz="2400" dirty="0" smtClean="0">
                <a:latin typeface="Times New Roman" pitchFamily="18" charset="0"/>
                <a:cs typeface="Times New Roman" pitchFamily="18" charset="0"/>
              </a:rPr>
              <a:t/>
            </a:r>
            <a:br>
              <a:rPr lang="ru-RU" sz="2400" dirty="0" smtClean="0">
                <a:latin typeface="Times New Roman" pitchFamily="18" charset="0"/>
                <a:cs typeface="Times New Roman" pitchFamily="18" charset="0"/>
              </a:rPr>
            </a:br>
            <a:r>
              <a:rPr lang="kk-KZ" sz="2400" b="1" dirty="0" smtClean="0">
                <a:latin typeface="Times New Roman" pitchFamily="18" charset="0"/>
                <a:cs typeface="Times New Roman" pitchFamily="18" charset="0"/>
              </a:rPr>
              <a:t>-Жол</a:t>
            </a:r>
            <a:r>
              <a:rPr lang="kk-KZ" sz="2400" dirty="0" smtClean="0">
                <a:latin typeface="Times New Roman" pitchFamily="18" charset="0"/>
                <a:cs typeface="Times New Roman" pitchFamily="18" charset="0"/>
              </a:rPr>
              <a:t>- үйге  жақын жатса- жолы жеңіл,  алыс болса керісінше. Егер жол үйдің есігінен  шықса  тапқан табысын үйге әкелетін, ал керісінше болса шашпа, айналасына тарататын адам.</a:t>
            </a:r>
            <a:r>
              <a:rPr lang="ru-RU" sz="2400" dirty="0" smtClean="0">
                <a:latin typeface="Times New Roman" pitchFamily="18" charset="0"/>
                <a:cs typeface="Times New Roman" pitchFamily="18" charset="0"/>
              </a:rPr>
              <a:t/>
            </a:r>
            <a:br>
              <a:rPr lang="ru-RU" sz="2400" dirty="0" smtClean="0">
                <a:latin typeface="Times New Roman" pitchFamily="18" charset="0"/>
                <a:cs typeface="Times New Roman" pitchFamily="18" charset="0"/>
              </a:rPr>
            </a:br>
            <a:r>
              <a:rPr lang="kk-KZ" sz="2400" b="1" dirty="0" smtClean="0">
                <a:latin typeface="Times New Roman" pitchFamily="18" charset="0"/>
                <a:cs typeface="Times New Roman" pitchFamily="18" charset="0"/>
              </a:rPr>
              <a:t>Сақина</a:t>
            </a:r>
            <a:r>
              <a:rPr lang="kk-KZ" sz="2400" dirty="0" smtClean="0">
                <a:latin typeface="Times New Roman" pitchFamily="18" charset="0"/>
                <a:cs typeface="Times New Roman" pitchFamily="18" charset="0"/>
              </a:rPr>
              <a:t>-көзсіз болса қонақ қабылдағанды, қонақ шақырғанды ұнататын адам. Көз болса  болашақты </a:t>
            </a:r>
            <a:r>
              <a:rPr lang="ru-RU" sz="2400" dirty="0" smtClean="0">
                <a:latin typeface="Times New Roman" pitchFamily="18" charset="0"/>
                <a:cs typeface="Times New Roman" pitchFamily="18" charset="0"/>
              </a:rPr>
              <a:t/>
            </a:r>
            <a:br>
              <a:rPr lang="ru-RU" sz="2400" dirty="0" smtClean="0">
                <a:latin typeface="Times New Roman" pitchFamily="18" charset="0"/>
                <a:cs typeface="Times New Roman" pitchFamily="18" charset="0"/>
              </a:rPr>
            </a:br>
            <a:r>
              <a:rPr lang="kk-KZ" sz="2400" dirty="0" smtClean="0">
                <a:latin typeface="Times New Roman" pitchFamily="18" charset="0"/>
                <a:cs typeface="Times New Roman" pitchFamily="18" charset="0"/>
              </a:rPr>
              <a:t>Ойлайды, капитал жинайды.Неке жүзігі мықты отбасын білдіреді.</a:t>
            </a:r>
            <a:r>
              <a:rPr lang="ru-RU" sz="2400" dirty="0" smtClean="0">
                <a:latin typeface="Times New Roman" pitchFamily="18" charset="0"/>
                <a:cs typeface="Times New Roman" pitchFamily="18" charset="0"/>
              </a:rPr>
              <a:t/>
            </a:r>
            <a:br>
              <a:rPr lang="ru-RU" sz="2400" dirty="0" smtClean="0">
                <a:latin typeface="Times New Roman" pitchFamily="18" charset="0"/>
                <a:cs typeface="Times New Roman" pitchFamily="18" charset="0"/>
              </a:rPr>
            </a:br>
            <a:r>
              <a:rPr lang="kk-KZ" sz="2400" b="1" dirty="0" smtClean="0">
                <a:latin typeface="Times New Roman" pitchFamily="18" charset="0"/>
                <a:cs typeface="Times New Roman" pitchFamily="18" charset="0"/>
              </a:rPr>
              <a:t>Гүл</a:t>
            </a:r>
            <a:r>
              <a:rPr lang="kk-KZ" sz="2400" dirty="0" smtClean="0">
                <a:latin typeface="Times New Roman" pitchFamily="18" charset="0"/>
                <a:cs typeface="Times New Roman" pitchFamily="18" charset="0"/>
              </a:rPr>
              <a:t>- үйге жақын орналасса  қуаныш той болады, үйдің жиегінде орналасса,қызықты күндерің жақын.</a:t>
            </a:r>
            <a:r>
              <a:rPr lang="ru-RU" sz="2400" dirty="0" smtClean="0">
                <a:latin typeface="Times New Roman" pitchFamily="18" charset="0"/>
                <a:cs typeface="Times New Roman" pitchFamily="18" charset="0"/>
              </a:rPr>
              <a:t/>
            </a:r>
            <a:br>
              <a:rPr lang="ru-RU" sz="2400" dirty="0" smtClean="0">
                <a:latin typeface="Times New Roman" pitchFamily="18" charset="0"/>
                <a:cs typeface="Times New Roman" pitchFamily="18" charset="0"/>
              </a:rPr>
            </a:br>
            <a:r>
              <a:rPr lang="kk-KZ" sz="2400" b="1" dirty="0" smtClean="0">
                <a:latin typeface="Times New Roman" pitchFamily="18" charset="0"/>
                <a:cs typeface="Times New Roman" pitchFamily="18" charset="0"/>
              </a:rPr>
              <a:t>Жылан-</a:t>
            </a:r>
            <a:r>
              <a:rPr lang="kk-KZ" sz="2400" dirty="0" smtClean="0">
                <a:latin typeface="Times New Roman" pitchFamily="18" charset="0"/>
                <a:cs typeface="Times New Roman" pitchFamily="18" charset="0"/>
              </a:rPr>
              <a:t> үйден алыс салынса, жауларың алыс, егер жақын орналасса көреалмаушыларың айналаңда.Суретте қайсысы үлкен салынса сенің өмірің  үшін маңызы зор.</a:t>
            </a:r>
            <a:endParaRPr lang="ru-RU"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5" name="Picture 3"/>
          <p:cNvPicPr>
            <a:picLocks noGrp="1" noChangeAspect="1" noChangeArrowheads="1"/>
          </p:cNvPicPr>
          <p:nvPr>
            <p:ph idx="1"/>
          </p:nvPr>
        </p:nvPicPr>
        <p:blipFill>
          <a:blip r:embed="rId2" cstate="print">
            <a:extLst>
              <a:ext uri="{28A0092B-C50C-407E-A947-70E740481C1C}">
                <a14:useLocalDpi xmlns:a14="http://schemas.microsoft.com/office/drawing/2010/main" xmlns="" val="0"/>
              </a:ext>
            </a:extLst>
          </a:blip>
          <a:srcRect/>
          <a:stretch>
            <a:fillRect/>
          </a:stretch>
        </p:blipFill>
        <p:spPr bwMode="auto">
          <a:xfrm>
            <a:off x="0" y="0"/>
            <a:ext cx="9143999" cy="6858000"/>
          </a:xfrm>
          <a:prstGeom prst="rect">
            <a:avLst/>
          </a:prstGeom>
          <a:noFill/>
          <a:ln w="9525">
            <a:noFill/>
            <a:miter lim="800000"/>
            <a:headEnd/>
            <a:tailEnd/>
          </a:ln>
          <a:effectLst/>
        </p:spPr>
      </p:pic>
      <p:sp>
        <p:nvSpPr>
          <p:cNvPr id="2" name="Заголовок 1"/>
          <p:cNvSpPr>
            <a:spLocks noGrp="1"/>
          </p:cNvSpPr>
          <p:nvPr>
            <p:ph type="title"/>
          </p:nvPr>
        </p:nvSpPr>
        <p:spPr>
          <a:xfrm>
            <a:off x="457200" y="274638"/>
            <a:ext cx="8229600" cy="5511816"/>
          </a:xfrm>
          <a:effectLst>
            <a:innerShdw blurRad="63500" dist="50800" dir="13500000">
              <a:prstClr val="black">
                <a:alpha val="50000"/>
              </a:prstClr>
            </a:innerShdw>
          </a:effectLst>
        </p:spPr>
        <p:txBody>
          <a:bodyPr>
            <a:normAutofit/>
          </a:bodyPr>
          <a:lstStyle/>
          <a:p>
            <a:r>
              <a:rPr lang="en-US" sz="5400" dirty="0" smtClean="0">
                <a:solidFill>
                  <a:srgbClr val="FF0000"/>
                </a:solidFill>
                <a:latin typeface="Times New Roman" pitchFamily="18" charset="0"/>
                <a:cs typeface="Times New Roman" pitchFamily="18" charset="0"/>
              </a:rPr>
              <a:t>1.</a:t>
            </a:r>
            <a:r>
              <a:rPr lang="ru-RU" sz="5400" dirty="0" err="1" smtClean="0">
                <a:solidFill>
                  <a:srgbClr val="FF0000"/>
                </a:solidFill>
                <a:latin typeface="Times New Roman" pitchFamily="18" charset="0"/>
                <a:cs typeface="Times New Roman" pitchFamily="18" charset="0"/>
              </a:rPr>
              <a:t>Әрқашан </a:t>
            </a:r>
            <a:r>
              <a:rPr lang="ru-RU" sz="5400" dirty="0" err="1" smtClean="0">
                <a:solidFill>
                  <a:srgbClr val="FF0000"/>
                </a:solidFill>
                <a:latin typeface="Times New Roman" pitchFamily="18" charset="0"/>
                <a:cs typeface="Times New Roman" pitchFamily="18" charset="0"/>
              </a:rPr>
              <a:t>жасаймын</a:t>
            </a:r>
            <a:r>
              <a:rPr lang="ru-RU" sz="5400" dirty="0" smtClean="0">
                <a:solidFill>
                  <a:srgbClr val="FF0000"/>
                </a:solidFill>
                <a:latin typeface="Times New Roman" pitchFamily="18" charset="0"/>
                <a:cs typeface="Times New Roman" pitchFamily="18" charset="0"/>
              </a:rPr>
              <a:t>, </a:t>
            </a:r>
            <a:r>
              <a:rPr lang="ru-RU" sz="5400" dirty="0" err="1" smtClean="0">
                <a:solidFill>
                  <a:srgbClr val="FF0000"/>
                </a:solidFill>
                <a:latin typeface="Times New Roman" pitchFamily="18" charset="0"/>
                <a:cs typeface="Times New Roman" pitchFamily="18" charset="0"/>
              </a:rPr>
              <a:t>келісемін</a:t>
            </a:r>
            <a:r>
              <a:rPr lang="en-US" sz="5400" dirty="0" smtClean="0">
                <a:solidFill>
                  <a:srgbClr val="FF0000"/>
                </a:solidFill>
                <a:latin typeface="Times New Roman" pitchFamily="18" charset="0"/>
                <a:cs typeface="Times New Roman" pitchFamily="18" charset="0"/>
              </a:rPr>
              <a:t>.</a:t>
            </a:r>
            <a:r>
              <a:rPr lang="ru-RU" sz="5400" dirty="0" smtClean="0">
                <a:solidFill>
                  <a:srgbClr val="FF0000"/>
                </a:solidFill>
                <a:latin typeface="Times New Roman" pitchFamily="18" charset="0"/>
                <a:cs typeface="Times New Roman" pitchFamily="18" charset="0"/>
              </a:rPr>
              <a:t/>
            </a:r>
            <a:br>
              <a:rPr lang="ru-RU" sz="5400" dirty="0" smtClean="0">
                <a:solidFill>
                  <a:srgbClr val="FF0000"/>
                </a:solidFill>
                <a:latin typeface="Times New Roman" pitchFamily="18" charset="0"/>
                <a:cs typeface="Times New Roman" pitchFamily="18" charset="0"/>
              </a:rPr>
            </a:br>
            <a:r>
              <a:rPr lang="en-US" sz="5400" dirty="0" smtClean="0">
                <a:solidFill>
                  <a:srgbClr val="FF0000"/>
                </a:solidFill>
                <a:latin typeface="Times New Roman" pitchFamily="18" charset="0"/>
                <a:cs typeface="Times New Roman" pitchFamily="18" charset="0"/>
              </a:rPr>
              <a:t>2.</a:t>
            </a:r>
            <a:r>
              <a:rPr lang="ru-RU" sz="5400" dirty="0" err="1" smtClean="0">
                <a:solidFill>
                  <a:srgbClr val="FF0000"/>
                </a:solidFill>
                <a:latin typeface="Times New Roman" pitchFamily="18" charset="0"/>
                <a:cs typeface="Times New Roman" pitchFamily="18" charset="0"/>
              </a:rPr>
              <a:t>Кейде</a:t>
            </a:r>
            <a:r>
              <a:rPr lang="ru-RU" sz="5400" dirty="0" smtClean="0">
                <a:solidFill>
                  <a:srgbClr val="FF0000"/>
                </a:solidFill>
                <a:latin typeface="Times New Roman" pitchFamily="18" charset="0"/>
                <a:cs typeface="Times New Roman" pitchFamily="18" charset="0"/>
              </a:rPr>
              <a:t> </a:t>
            </a:r>
            <a:r>
              <a:rPr lang="ru-RU" sz="5400" dirty="0" err="1" smtClean="0">
                <a:solidFill>
                  <a:srgbClr val="FF0000"/>
                </a:solidFill>
                <a:latin typeface="Times New Roman" pitchFamily="18" charset="0"/>
                <a:cs typeface="Times New Roman" pitchFamily="18" charset="0"/>
              </a:rPr>
              <a:t>ғана келісемін</a:t>
            </a:r>
            <a:r>
              <a:rPr lang="ru-RU" sz="5400" dirty="0" smtClean="0">
                <a:solidFill>
                  <a:srgbClr val="FF0000"/>
                </a:solidFill>
                <a:latin typeface="Times New Roman" pitchFamily="18" charset="0"/>
                <a:cs typeface="Times New Roman" pitchFamily="18" charset="0"/>
              </a:rPr>
              <a:t> </a:t>
            </a:r>
            <a:r>
              <a:rPr lang="ru-RU" sz="5400" dirty="0" smtClean="0">
                <a:solidFill>
                  <a:srgbClr val="FF0000"/>
                </a:solidFill>
                <a:latin typeface="Times New Roman" pitchFamily="18" charset="0"/>
                <a:cs typeface="Times New Roman" pitchFamily="18" charset="0"/>
              </a:rPr>
              <a:t>.</a:t>
            </a:r>
            <a:r>
              <a:rPr lang="ru-RU" sz="5400" dirty="0" smtClean="0">
                <a:solidFill>
                  <a:srgbClr val="FF0000"/>
                </a:solidFill>
                <a:latin typeface="Times New Roman" pitchFamily="18" charset="0"/>
                <a:cs typeface="Times New Roman" pitchFamily="18" charset="0"/>
              </a:rPr>
              <a:t/>
            </a:r>
            <a:br>
              <a:rPr lang="ru-RU" sz="5400" dirty="0" smtClean="0">
                <a:solidFill>
                  <a:srgbClr val="FF0000"/>
                </a:solidFill>
                <a:latin typeface="Times New Roman" pitchFamily="18" charset="0"/>
                <a:cs typeface="Times New Roman" pitchFamily="18" charset="0"/>
              </a:rPr>
            </a:br>
            <a:r>
              <a:rPr lang="en-US" sz="5400" dirty="0" smtClean="0">
                <a:solidFill>
                  <a:srgbClr val="FF0000"/>
                </a:solidFill>
                <a:latin typeface="Times New Roman" pitchFamily="18" charset="0"/>
                <a:cs typeface="Times New Roman" pitchFamily="18" charset="0"/>
              </a:rPr>
              <a:t>3.</a:t>
            </a:r>
            <a:r>
              <a:rPr lang="ru-RU" sz="5400" dirty="0" err="1" smtClean="0">
                <a:solidFill>
                  <a:srgbClr val="FF0000"/>
                </a:solidFill>
                <a:latin typeface="Times New Roman" pitchFamily="18" charset="0"/>
                <a:cs typeface="Times New Roman" pitchFamily="18" charset="0"/>
              </a:rPr>
              <a:t>Келіспеймін</a:t>
            </a:r>
            <a:r>
              <a:rPr lang="ru-RU" sz="5400" dirty="0" smtClean="0">
                <a:solidFill>
                  <a:srgbClr val="FF0000"/>
                </a:solidFill>
                <a:latin typeface="Times New Roman" pitchFamily="18" charset="0"/>
                <a:cs typeface="Times New Roman" pitchFamily="18" charset="0"/>
              </a:rPr>
              <a:t> </a:t>
            </a:r>
            <a:r>
              <a:rPr lang="en-US" sz="5400" dirty="0" smtClean="0">
                <a:solidFill>
                  <a:srgbClr val="FF0000"/>
                </a:solidFill>
                <a:latin typeface="Times New Roman" pitchFamily="18" charset="0"/>
                <a:cs typeface="Times New Roman" pitchFamily="18" charset="0"/>
              </a:rPr>
              <a:t>.</a:t>
            </a:r>
            <a:endParaRPr lang="ru-RU" sz="5400" dirty="0">
              <a:solidFill>
                <a:srgbClr val="FF00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5" name="Picture 3"/>
          <p:cNvPicPr>
            <a:picLocks noGrp="1" noChangeAspect="1" noChangeArrowheads="1"/>
          </p:cNvPicPr>
          <p:nvPr>
            <p:ph idx="1"/>
          </p:nvPr>
        </p:nvPicPr>
        <p:blipFill>
          <a:blip r:embed="rId2" cstate="print">
            <a:extLst>
              <a:ext uri="{28A0092B-C50C-407E-A947-70E740481C1C}">
                <a14:useLocalDpi xmlns:a14="http://schemas.microsoft.com/office/drawing/2010/main" xmlns="" val="0"/>
              </a:ext>
            </a:extLst>
          </a:blip>
          <a:srcRect/>
          <a:stretch>
            <a:fillRect/>
          </a:stretch>
        </p:blipFill>
        <p:spPr bwMode="auto">
          <a:xfrm>
            <a:off x="0" y="0"/>
            <a:ext cx="9143999" cy="6858000"/>
          </a:xfrm>
          <a:prstGeom prst="rect">
            <a:avLst/>
          </a:prstGeom>
          <a:noFill/>
          <a:ln w="9525">
            <a:noFill/>
            <a:miter lim="800000"/>
            <a:headEnd/>
            <a:tailEnd/>
          </a:ln>
          <a:effectLst/>
        </p:spPr>
      </p:pic>
      <p:sp>
        <p:nvSpPr>
          <p:cNvPr id="2" name="Заголовок 1"/>
          <p:cNvSpPr>
            <a:spLocks noGrp="1"/>
          </p:cNvSpPr>
          <p:nvPr>
            <p:ph type="title"/>
          </p:nvPr>
        </p:nvSpPr>
        <p:spPr>
          <a:xfrm>
            <a:off x="457200" y="274638"/>
            <a:ext cx="8229600" cy="5962674"/>
          </a:xfrm>
          <a:effectLst>
            <a:innerShdw blurRad="63500" dist="50800" dir="13500000">
              <a:prstClr val="black">
                <a:alpha val="50000"/>
              </a:prstClr>
            </a:innerShdw>
          </a:effectLst>
        </p:spPr>
        <p:txBody>
          <a:bodyPr>
            <a:noAutofit/>
          </a:bodyPr>
          <a:lstStyle/>
          <a:p>
            <a:r>
              <a:rPr lang="ru-RU" sz="1800" b="1" dirty="0" smtClean="0">
                <a:latin typeface="Times New Roman" pitchFamily="18" charset="0"/>
                <a:cs typeface="Times New Roman" pitchFamily="18" charset="0"/>
              </a:rPr>
              <a:t>ІІ </a:t>
            </a:r>
            <a:r>
              <a:rPr lang="ru-RU" sz="1800" b="1" dirty="0" err="1" smtClean="0">
                <a:latin typeface="Times New Roman" pitchFamily="18" charset="0"/>
                <a:cs typeface="Times New Roman" pitchFamily="18" charset="0"/>
              </a:rPr>
              <a:t>Сауалнама</a:t>
            </a:r>
            <a:r>
              <a:rPr lang="ru-RU" sz="1800" b="1" dirty="0" smtClean="0">
                <a:latin typeface="Times New Roman" pitchFamily="18" charset="0"/>
                <a:cs typeface="Times New Roman" pitchFamily="18" charset="0"/>
              </a:rPr>
              <a:t> </a:t>
            </a:r>
            <a:r>
              <a:rPr lang="ru-RU" sz="1800" b="1" dirty="0" err="1" smtClean="0">
                <a:latin typeface="Times New Roman" pitchFamily="18" charset="0"/>
                <a:cs typeface="Times New Roman" pitchFamily="18" charset="0"/>
              </a:rPr>
              <a:t>алу</a:t>
            </a:r>
            <a:r>
              <a:rPr lang="ru-RU" sz="1800" dirty="0" smtClean="0">
                <a:latin typeface="Times New Roman" pitchFamily="18" charset="0"/>
                <a:cs typeface="Times New Roman" pitchFamily="18" charset="0"/>
              </a:rPr>
              <a:t/>
            </a:r>
            <a:br>
              <a:rPr lang="ru-RU" sz="1800" dirty="0" smtClean="0">
                <a:latin typeface="Times New Roman" pitchFamily="18" charset="0"/>
                <a:cs typeface="Times New Roman" pitchFamily="18" charset="0"/>
              </a:rPr>
            </a:br>
            <a:r>
              <a:rPr lang="en-US" sz="1800" dirty="0" smtClean="0">
                <a:latin typeface="Times New Roman" pitchFamily="18" charset="0"/>
                <a:cs typeface="Times New Roman" pitchFamily="18" charset="0"/>
              </a:rPr>
              <a:t>1.</a:t>
            </a:r>
            <a:r>
              <a:rPr lang="ru-RU" sz="1800" dirty="0" err="1" smtClean="0">
                <a:latin typeface="Times New Roman" pitchFamily="18" charset="0"/>
                <a:cs typeface="Times New Roman" pitchFamily="18" charset="0"/>
              </a:rPr>
              <a:t>Кез</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келген</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істі</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тастай</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салып</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баламен</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айналысасыз</a:t>
            </a:r>
            <a:r>
              <a:rPr lang="ru-RU" sz="1800" dirty="0" smtClean="0">
                <a:latin typeface="Times New Roman" pitchFamily="18" charset="0"/>
                <a:cs typeface="Times New Roman" pitchFamily="18" charset="0"/>
              </a:rPr>
              <a:t> ба?</a:t>
            </a:r>
            <a:br>
              <a:rPr lang="ru-RU" sz="1800" dirty="0" smtClean="0">
                <a:latin typeface="Times New Roman" pitchFamily="18" charset="0"/>
                <a:cs typeface="Times New Roman" pitchFamily="18" charset="0"/>
              </a:rPr>
            </a:br>
            <a:r>
              <a:rPr lang="en-US" sz="1800" dirty="0" smtClean="0">
                <a:latin typeface="Times New Roman" pitchFamily="18" charset="0"/>
                <a:cs typeface="Times New Roman" pitchFamily="18" charset="0"/>
              </a:rPr>
              <a:t>2.</a:t>
            </a:r>
            <a:r>
              <a:rPr lang="ru-RU" sz="1800" dirty="0" err="1" smtClean="0">
                <a:latin typeface="Times New Roman" pitchFamily="18" charset="0"/>
                <a:cs typeface="Times New Roman" pitchFamily="18" charset="0"/>
              </a:rPr>
              <a:t>Балаңыздың </a:t>
            </a:r>
            <a:r>
              <a:rPr lang="ru-RU" sz="1800" dirty="0" err="1" smtClean="0">
                <a:latin typeface="Times New Roman" pitchFamily="18" charset="0"/>
                <a:cs typeface="Times New Roman" pitchFamily="18" charset="0"/>
              </a:rPr>
              <a:t>жасына</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қарамай, онымен</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ақылдаса аласыз</a:t>
            </a:r>
            <a:r>
              <a:rPr lang="ru-RU" sz="1800" dirty="0" smtClean="0">
                <a:latin typeface="Times New Roman" pitchFamily="18" charset="0"/>
                <a:cs typeface="Times New Roman" pitchFamily="18" charset="0"/>
              </a:rPr>
              <a:t> ба?</a:t>
            </a:r>
            <a:br>
              <a:rPr lang="ru-RU" sz="1800" dirty="0" smtClean="0">
                <a:latin typeface="Times New Roman" pitchFamily="18" charset="0"/>
                <a:cs typeface="Times New Roman" pitchFamily="18" charset="0"/>
              </a:rPr>
            </a:br>
            <a:r>
              <a:rPr lang="en-US" sz="1800" dirty="0" smtClean="0">
                <a:latin typeface="Times New Roman" pitchFamily="18" charset="0"/>
                <a:cs typeface="Times New Roman" pitchFamily="18" charset="0"/>
              </a:rPr>
              <a:t>3.</a:t>
            </a:r>
            <a:r>
              <a:rPr lang="ru-RU" sz="1800" dirty="0" err="1" smtClean="0">
                <a:latin typeface="Times New Roman" pitchFamily="18" charset="0"/>
                <a:cs typeface="Times New Roman" pitchFamily="18" charset="0"/>
              </a:rPr>
              <a:t>Балаңызбен </a:t>
            </a:r>
            <a:r>
              <a:rPr lang="ru-RU" sz="1800" dirty="0" err="1" smtClean="0">
                <a:latin typeface="Times New Roman" pitchFamily="18" charset="0"/>
                <a:cs typeface="Times New Roman" pitchFamily="18" charset="0"/>
              </a:rPr>
              <a:t>қарым-қатынас барысында</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жасаған қателіктеріңізді мойындайсыз</a:t>
            </a:r>
            <a:r>
              <a:rPr lang="ru-RU" sz="1800" dirty="0" smtClean="0">
                <a:latin typeface="Times New Roman" pitchFamily="18" charset="0"/>
                <a:cs typeface="Times New Roman" pitchFamily="18" charset="0"/>
              </a:rPr>
              <a:t> ба?</a:t>
            </a:r>
            <a:br>
              <a:rPr lang="ru-RU" sz="1800" dirty="0" smtClean="0">
                <a:latin typeface="Times New Roman" pitchFamily="18" charset="0"/>
                <a:cs typeface="Times New Roman" pitchFamily="18" charset="0"/>
              </a:rPr>
            </a:br>
            <a:r>
              <a:rPr lang="en-US" sz="1800" dirty="0" smtClean="0">
                <a:latin typeface="Times New Roman" pitchFamily="18" charset="0"/>
                <a:cs typeface="Times New Roman" pitchFamily="18" charset="0"/>
              </a:rPr>
              <a:t>4.</a:t>
            </a:r>
            <a:r>
              <a:rPr lang="ru-RU" sz="1800" dirty="0" err="1" smtClean="0">
                <a:latin typeface="Times New Roman" pitchFamily="18" charset="0"/>
                <a:cs typeface="Times New Roman" pitchFamily="18" charset="0"/>
              </a:rPr>
              <a:t>Өзіңіздің </a:t>
            </a:r>
            <a:r>
              <a:rPr lang="ru-RU" sz="1800" dirty="0" err="1" smtClean="0">
                <a:latin typeface="Times New Roman" pitchFamily="18" charset="0"/>
                <a:cs typeface="Times New Roman" pitchFamily="18" charset="0"/>
              </a:rPr>
              <a:t>қателігіңіз үшін кешірім</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сұрайсыз </a:t>
            </a:r>
            <a:r>
              <a:rPr lang="ru-RU" sz="1800" dirty="0" smtClean="0">
                <a:latin typeface="Times New Roman" pitchFamily="18" charset="0"/>
                <a:cs typeface="Times New Roman" pitchFamily="18" charset="0"/>
              </a:rPr>
              <a:t>ба?</a:t>
            </a:r>
            <a:br>
              <a:rPr lang="ru-RU" sz="1800" dirty="0" smtClean="0">
                <a:latin typeface="Times New Roman" pitchFamily="18" charset="0"/>
                <a:cs typeface="Times New Roman" pitchFamily="18" charset="0"/>
              </a:rPr>
            </a:br>
            <a:r>
              <a:rPr lang="en-US" sz="1800" dirty="0" smtClean="0">
                <a:latin typeface="Times New Roman" pitchFamily="18" charset="0"/>
                <a:cs typeface="Times New Roman" pitchFamily="18" charset="0"/>
              </a:rPr>
              <a:t>5.</a:t>
            </a:r>
            <a:r>
              <a:rPr lang="ru-RU" sz="1800" dirty="0" err="1" smtClean="0">
                <a:latin typeface="Times New Roman" pitchFamily="18" charset="0"/>
                <a:cs typeface="Times New Roman" pitchFamily="18" charset="0"/>
              </a:rPr>
              <a:t>Балаңыз </a:t>
            </a:r>
            <a:r>
              <a:rPr lang="ru-RU" sz="1800" dirty="0" err="1" smtClean="0">
                <a:latin typeface="Times New Roman" pitchFamily="18" charset="0"/>
                <a:cs typeface="Times New Roman" pitchFamily="18" charset="0"/>
              </a:rPr>
              <a:t>жасаған ісі</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ашуландырған кезде</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өзіңізді ұстап, ашуды</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жеңе аласыз</a:t>
            </a:r>
            <a:r>
              <a:rPr lang="ru-RU" sz="1800" dirty="0" smtClean="0">
                <a:latin typeface="Times New Roman" pitchFamily="18" charset="0"/>
                <a:cs typeface="Times New Roman" pitchFamily="18" charset="0"/>
              </a:rPr>
              <a:t> ба?</a:t>
            </a:r>
            <a:br>
              <a:rPr lang="ru-RU" sz="1800" dirty="0" smtClean="0">
                <a:latin typeface="Times New Roman" pitchFamily="18" charset="0"/>
                <a:cs typeface="Times New Roman" pitchFamily="18" charset="0"/>
              </a:rPr>
            </a:br>
            <a:r>
              <a:rPr lang="en-US" sz="1800" dirty="0" smtClean="0">
                <a:latin typeface="Times New Roman" pitchFamily="18" charset="0"/>
                <a:cs typeface="Times New Roman" pitchFamily="18" charset="0"/>
              </a:rPr>
              <a:t>6.</a:t>
            </a:r>
            <a:r>
              <a:rPr lang="ru-RU" sz="1800" dirty="0" err="1" smtClean="0">
                <a:latin typeface="Times New Roman" pitchFamily="18" charset="0"/>
                <a:cs typeface="Times New Roman" pitchFamily="18" charset="0"/>
              </a:rPr>
              <a:t>Балаңыздың </a:t>
            </a:r>
            <a:r>
              <a:rPr lang="ru-RU" sz="1800" dirty="0" err="1" smtClean="0">
                <a:latin typeface="Times New Roman" pitchFamily="18" charset="0"/>
                <a:cs typeface="Times New Roman" pitchFamily="18" charset="0"/>
              </a:rPr>
              <a:t>орнына</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өзіңізді қоя аласыз</a:t>
            </a:r>
            <a:r>
              <a:rPr lang="ru-RU" sz="1800" dirty="0" smtClean="0">
                <a:latin typeface="Times New Roman" pitchFamily="18" charset="0"/>
                <a:cs typeface="Times New Roman" pitchFamily="18" charset="0"/>
              </a:rPr>
              <a:t> ба?</a:t>
            </a:r>
            <a:br>
              <a:rPr lang="ru-RU" sz="1800" dirty="0" smtClean="0">
                <a:latin typeface="Times New Roman" pitchFamily="18" charset="0"/>
                <a:cs typeface="Times New Roman" pitchFamily="18" charset="0"/>
              </a:rPr>
            </a:br>
            <a:r>
              <a:rPr lang="en-US" sz="1800" dirty="0" smtClean="0">
                <a:latin typeface="Times New Roman" pitchFamily="18" charset="0"/>
                <a:cs typeface="Times New Roman" pitchFamily="18" charset="0"/>
              </a:rPr>
              <a:t>7.</a:t>
            </a:r>
            <a:r>
              <a:rPr lang="ru-RU" sz="1800" dirty="0" err="1" smtClean="0">
                <a:latin typeface="Times New Roman" pitchFamily="18" charset="0"/>
                <a:cs typeface="Times New Roman" pitchFamily="18" charset="0"/>
              </a:rPr>
              <a:t>Бір</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сәтте сізге</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мейірімді</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адам</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деп</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сенуге</a:t>
            </a:r>
            <a:r>
              <a:rPr lang="ru-RU" sz="1800" dirty="0" smtClean="0">
                <a:latin typeface="Times New Roman" pitchFamily="18" charset="0"/>
                <a:cs typeface="Times New Roman" pitchFamily="18" charset="0"/>
              </a:rPr>
              <a:t> бола </a:t>
            </a:r>
            <a:r>
              <a:rPr lang="ru-RU" sz="1800" dirty="0" err="1" smtClean="0">
                <a:latin typeface="Times New Roman" pitchFamily="18" charset="0"/>
                <a:cs typeface="Times New Roman" pitchFamily="18" charset="0"/>
              </a:rPr>
              <a:t>ма</a:t>
            </a:r>
            <a:r>
              <a:rPr lang="ru-RU" sz="1800" dirty="0" smtClean="0">
                <a:latin typeface="Times New Roman" pitchFamily="18" charset="0"/>
                <a:cs typeface="Times New Roman" pitchFamily="18" charset="0"/>
              </a:rPr>
              <a:t>?</a:t>
            </a:r>
            <a:br>
              <a:rPr lang="ru-RU" sz="1800" dirty="0" smtClean="0">
                <a:latin typeface="Times New Roman" pitchFamily="18" charset="0"/>
                <a:cs typeface="Times New Roman" pitchFamily="18" charset="0"/>
              </a:rPr>
            </a:br>
            <a:r>
              <a:rPr lang="en-US" sz="1800" dirty="0" smtClean="0">
                <a:latin typeface="Times New Roman" pitchFamily="18" charset="0"/>
                <a:cs typeface="Times New Roman" pitchFamily="18" charset="0"/>
              </a:rPr>
              <a:t>8.</a:t>
            </a:r>
            <a:r>
              <a:rPr lang="ru-RU" sz="1800" dirty="0" err="1" smtClean="0">
                <a:latin typeface="Times New Roman" pitchFamily="18" charset="0"/>
                <a:cs typeface="Times New Roman" pitchFamily="18" charset="0"/>
              </a:rPr>
              <a:t>Өзіңіздің </a:t>
            </a:r>
            <a:r>
              <a:rPr lang="ru-RU" sz="1800" dirty="0" err="1" smtClean="0">
                <a:latin typeface="Times New Roman" pitchFamily="18" charset="0"/>
                <a:cs typeface="Times New Roman" pitchFamily="18" charset="0"/>
              </a:rPr>
              <a:t>балаңыздан өткен балалық шағыңыздан өткен ескерілетін</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жағдайды айтасыз</a:t>
            </a:r>
            <a:r>
              <a:rPr lang="ru-RU" sz="1800" dirty="0" smtClean="0">
                <a:latin typeface="Times New Roman" pitchFamily="18" charset="0"/>
                <a:cs typeface="Times New Roman" pitchFamily="18" charset="0"/>
              </a:rPr>
              <a:t> ба?</a:t>
            </a:r>
            <a:br>
              <a:rPr lang="ru-RU" sz="1800" dirty="0" smtClean="0">
                <a:latin typeface="Times New Roman" pitchFamily="18" charset="0"/>
                <a:cs typeface="Times New Roman" pitchFamily="18" charset="0"/>
              </a:rPr>
            </a:br>
            <a:r>
              <a:rPr lang="en-US" sz="1800" dirty="0" smtClean="0">
                <a:latin typeface="Times New Roman" pitchFamily="18" charset="0"/>
                <a:cs typeface="Times New Roman" pitchFamily="18" charset="0"/>
              </a:rPr>
              <a:t>9.</a:t>
            </a:r>
            <a:r>
              <a:rPr lang="ru-RU" sz="1800" dirty="0" err="1" smtClean="0">
                <a:latin typeface="Times New Roman" pitchFamily="18" charset="0"/>
                <a:cs typeface="Times New Roman" pitchFamily="18" charset="0"/>
              </a:rPr>
              <a:t>Балаңыздың </a:t>
            </a:r>
            <a:r>
              <a:rPr lang="ru-RU" sz="1800" dirty="0" err="1" smtClean="0">
                <a:latin typeface="Times New Roman" pitchFamily="18" charset="0"/>
                <a:cs typeface="Times New Roman" pitchFamily="18" charset="0"/>
              </a:rPr>
              <a:t>жүрегін жарақаттайтын сөздерді, сөйлем тіркестерін</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атамауға тырысасыз</a:t>
            </a:r>
            <a:r>
              <a:rPr lang="ru-RU" sz="1800" dirty="0" smtClean="0">
                <a:latin typeface="Times New Roman" pitchFamily="18" charset="0"/>
                <a:cs typeface="Times New Roman" pitchFamily="18" charset="0"/>
              </a:rPr>
              <a:t> ба?</a:t>
            </a:r>
            <a:br>
              <a:rPr lang="ru-RU" sz="1800" dirty="0" smtClean="0">
                <a:latin typeface="Times New Roman" pitchFamily="18" charset="0"/>
                <a:cs typeface="Times New Roman" pitchFamily="18" charset="0"/>
              </a:rPr>
            </a:br>
            <a:r>
              <a:rPr lang="en-US" sz="1800" dirty="0" smtClean="0">
                <a:latin typeface="Times New Roman" pitchFamily="18" charset="0"/>
                <a:cs typeface="Times New Roman" pitchFamily="18" charset="0"/>
              </a:rPr>
              <a:t>10.</a:t>
            </a:r>
            <a:r>
              <a:rPr lang="ru-RU" sz="1800" dirty="0" err="1" smtClean="0">
                <a:latin typeface="Times New Roman" pitchFamily="18" charset="0"/>
                <a:cs typeface="Times New Roman" pitchFamily="18" charset="0"/>
              </a:rPr>
              <a:t>Балаңызға </a:t>
            </a:r>
            <a:r>
              <a:rPr lang="ru-RU" sz="1800" dirty="0" err="1" smtClean="0">
                <a:latin typeface="Times New Roman" pitchFamily="18" charset="0"/>
                <a:cs typeface="Times New Roman" pitchFamily="18" charset="0"/>
              </a:rPr>
              <a:t>уәде беріп</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жақсы мінез-құлқын ескере</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отырып</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уәдеңізді орындайсыз</a:t>
            </a:r>
            <a:r>
              <a:rPr lang="ru-RU" sz="1800" dirty="0" smtClean="0">
                <a:latin typeface="Times New Roman" pitchFamily="18" charset="0"/>
                <a:cs typeface="Times New Roman" pitchFamily="18" charset="0"/>
              </a:rPr>
              <a:t> ба?</a:t>
            </a:r>
            <a:br>
              <a:rPr lang="ru-RU" sz="1800" dirty="0" smtClean="0">
                <a:latin typeface="Times New Roman" pitchFamily="18" charset="0"/>
                <a:cs typeface="Times New Roman" pitchFamily="18" charset="0"/>
              </a:rPr>
            </a:br>
            <a:r>
              <a:rPr lang="en-US" sz="1800" dirty="0" smtClean="0">
                <a:latin typeface="Times New Roman" pitchFamily="18" charset="0"/>
                <a:cs typeface="Times New Roman" pitchFamily="18" charset="0"/>
              </a:rPr>
              <a:t>11.</a:t>
            </a:r>
            <a:r>
              <a:rPr lang="ru-RU" sz="1800" dirty="0" err="1" smtClean="0">
                <a:latin typeface="Times New Roman" pitchFamily="18" charset="0"/>
                <a:cs typeface="Times New Roman" pitchFamily="18" charset="0"/>
              </a:rPr>
              <a:t>Балаға </a:t>
            </a:r>
            <a:r>
              <a:rPr lang="ru-RU" sz="1800" dirty="0" err="1" smtClean="0">
                <a:latin typeface="Times New Roman" pitchFamily="18" charset="0"/>
                <a:cs typeface="Times New Roman" pitchFamily="18" charset="0"/>
              </a:rPr>
              <a:t>қалаған ісін</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жасауға, өзін ұстауға кедергі</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жасамай</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бір</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күн еркіндік</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бересіз</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бе</a:t>
            </a:r>
            <a:r>
              <a:rPr lang="ru-RU" sz="1800" dirty="0" smtClean="0">
                <a:latin typeface="Times New Roman" pitchFamily="18" charset="0"/>
                <a:cs typeface="Times New Roman" pitchFamily="18" charset="0"/>
              </a:rPr>
              <a:t>?</a:t>
            </a:r>
            <a:br>
              <a:rPr lang="ru-RU" sz="1800" dirty="0" smtClean="0">
                <a:latin typeface="Times New Roman" pitchFamily="18" charset="0"/>
                <a:cs typeface="Times New Roman" pitchFamily="18" charset="0"/>
              </a:rPr>
            </a:br>
            <a:r>
              <a:rPr lang="en-US" sz="1800" dirty="0" smtClean="0">
                <a:latin typeface="Times New Roman" pitchFamily="18" charset="0"/>
                <a:cs typeface="Times New Roman" pitchFamily="18" charset="0"/>
              </a:rPr>
              <a:t>12.</a:t>
            </a:r>
            <a:r>
              <a:rPr lang="ru-RU" sz="1800" dirty="0" err="1" smtClean="0">
                <a:latin typeface="Times New Roman" pitchFamily="18" charset="0"/>
                <a:cs typeface="Times New Roman" pitchFamily="18" charset="0"/>
              </a:rPr>
              <a:t>Басқа </a:t>
            </a:r>
            <a:r>
              <a:rPr lang="ru-RU" sz="1800" dirty="0" smtClean="0">
                <a:latin typeface="Times New Roman" pitchFamily="18" charset="0"/>
                <a:cs typeface="Times New Roman" pitchFamily="18" charset="0"/>
              </a:rPr>
              <a:t>бала </a:t>
            </a:r>
            <a:r>
              <a:rPr lang="ru-RU" sz="1800" dirty="0" err="1" smtClean="0">
                <a:latin typeface="Times New Roman" pitchFamily="18" charset="0"/>
                <a:cs typeface="Times New Roman" pitchFamily="18" charset="0"/>
              </a:rPr>
              <a:t>сіздің балаңызға дөрекідік көрсетсе</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себепсіз</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ренжітсе</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көңіл аудармайсыз</a:t>
            </a:r>
            <a:r>
              <a:rPr lang="ru-RU" sz="1800" dirty="0" smtClean="0">
                <a:latin typeface="Times New Roman" pitchFamily="18" charset="0"/>
                <a:cs typeface="Times New Roman" pitchFamily="18" charset="0"/>
              </a:rPr>
              <a:t> ба?</a:t>
            </a:r>
            <a:br>
              <a:rPr lang="ru-RU" sz="1800" dirty="0" smtClean="0">
                <a:latin typeface="Times New Roman" pitchFamily="18" charset="0"/>
                <a:cs typeface="Times New Roman" pitchFamily="18" charset="0"/>
              </a:rPr>
            </a:br>
            <a:r>
              <a:rPr lang="en-US" sz="1800" dirty="0" smtClean="0">
                <a:latin typeface="Times New Roman" pitchFamily="18" charset="0"/>
                <a:cs typeface="Times New Roman" pitchFamily="18" charset="0"/>
              </a:rPr>
              <a:t>13.</a:t>
            </a:r>
            <a:r>
              <a:rPr lang="ru-RU" sz="1800" dirty="0" err="1" smtClean="0">
                <a:latin typeface="Times New Roman" pitchFamily="18" charset="0"/>
                <a:cs typeface="Times New Roman" pitchFamily="18" charset="0"/>
              </a:rPr>
              <a:t>Балаңыздың </a:t>
            </a:r>
            <a:r>
              <a:rPr lang="ru-RU" sz="1800" dirty="0" err="1" smtClean="0">
                <a:latin typeface="Times New Roman" pitchFamily="18" charset="0"/>
                <a:cs typeface="Times New Roman" pitchFamily="18" charset="0"/>
              </a:rPr>
              <a:t>көз жасы</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дөрекі еркелеуі</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уақытша екенін</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білесіз</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соған қарсы тұра аласыз</a:t>
            </a:r>
            <a:r>
              <a:rPr lang="ru-RU" sz="1800" dirty="0" smtClean="0">
                <a:latin typeface="Times New Roman" pitchFamily="18" charset="0"/>
                <a:cs typeface="Times New Roman" pitchFamily="18" charset="0"/>
              </a:rPr>
              <a:t> ба?</a:t>
            </a:r>
            <a:br>
              <a:rPr lang="ru-RU" sz="1800" dirty="0" smtClean="0">
                <a:latin typeface="Times New Roman" pitchFamily="18" charset="0"/>
                <a:cs typeface="Times New Roman" pitchFamily="18" charset="0"/>
              </a:rPr>
            </a:br>
            <a:endParaRPr lang="ru-RU" sz="1800" dirty="0">
              <a:solidFill>
                <a:srgbClr val="FF00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5" name="Picture 3"/>
          <p:cNvPicPr>
            <a:picLocks noGrp="1" noChangeAspect="1" noChangeArrowheads="1"/>
          </p:cNvPicPr>
          <p:nvPr>
            <p:ph idx="1"/>
          </p:nvPr>
        </p:nvPicPr>
        <p:blipFill>
          <a:blip r:embed="rId2" cstate="print">
            <a:extLst>
              <a:ext uri="{28A0092B-C50C-407E-A947-70E740481C1C}">
                <a14:useLocalDpi xmlns:a14="http://schemas.microsoft.com/office/drawing/2010/main" xmlns="" val="0"/>
              </a:ext>
            </a:extLst>
          </a:blip>
          <a:srcRect/>
          <a:stretch>
            <a:fillRect/>
          </a:stretch>
        </p:blipFill>
        <p:spPr bwMode="auto">
          <a:xfrm>
            <a:off x="0" y="0"/>
            <a:ext cx="9143999" cy="6858000"/>
          </a:xfrm>
          <a:prstGeom prst="rect">
            <a:avLst/>
          </a:prstGeom>
          <a:noFill/>
          <a:ln w="9525">
            <a:noFill/>
            <a:miter lim="800000"/>
            <a:headEnd/>
            <a:tailEnd/>
          </a:ln>
          <a:effectLst/>
        </p:spPr>
      </p:pic>
      <p:sp>
        <p:nvSpPr>
          <p:cNvPr id="2" name="Заголовок 1"/>
          <p:cNvSpPr>
            <a:spLocks noGrp="1"/>
          </p:cNvSpPr>
          <p:nvPr>
            <p:ph type="title"/>
          </p:nvPr>
        </p:nvSpPr>
        <p:spPr>
          <a:xfrm>
            <a:off x="457200" y="274638"/>
            <a:ext cx="8229600" cy="5511816"/>
          </a:xfrm>
          <a:effectLst>
            <a:innerShdw blurRad="63500" dist="50800" dir="13500000">
              <a:prstClr val="black">
                <a:alpha val="50000"/>
              </a:prstClr>
            </a:innerShdw>
          </a:effectLst>
        </p:spPr>
        <p:txBody>
          <a:bodyPr>
            <a:normAutofit/>
          </a:bodyPr>
          <a:lstStyle/>
          <a:p>
            <a:r>
              <a:rPr lang="en-US" sz="5400" dirty="0" smtClean="0">
                <a:solidFill>
                  <a:srgbClr val="FF0000"/>
                </a:solidFill>
                <a:latin typeface="Times New Roman" pitchFamily="18" charset="0"/>
                <a:cs typeface="Times New Roman" pitchFamily="18" charset="0"/>
              </a:rPr>
              <a:t>1.</a:t>
            </a:r>
            <a:r>
              <a:rPr lang="ru-RU" sz="5400" dirty="0" err="1" smtClean="0">
                <a:solidFill>
                  <a:srgbClr val="FF0000"/>
                </a:solidFill>
                <a:latin typeface="Times New Roman" pitchFamily="18" charset="0"/>
                <a:cs typeface="Times New Roman" pitchFamily="18" charset="0"/>
              </a:rPr>
              <a:t>Әрқашан </a:t>
            </a:r>
            <a:r>
              <a:rPr lang="ru-RU" sz="5400" dirty="0" err="1" smtClean="0">
                <a:solidFill>
                  <a:srgbClr val="FF0000"/>
                </a:solidFill>
                <a:latin typeface="Times New Roman" pitchFamily="18" charset="0"/>
                <a:cs typeface="Times New Roman" pitchFamily="18" charset="0"/>
              </a:rPr>
              <a:t>жасаймын</a:t>
            </a:r>
            <a:r>
              <a:rPr lang="ru-RU" sz="5400" dirty="0" smtClean="0">
                <a:solidFill>
                  <a:srgbClr val="FF0000"/>
                </a:solidFill>
                <a:latin typeface="Times New Roman" pitchFamily="18" charset="0"/>
                <a:cs typeface="Times New Roman" pitchFamily="18" charset="0"/>
              </a:rPr>
              <a:t>, </a:t>
            </a:r>
            <a:r>
              <a:rPr lang="ru-RU" sz="5400" dirty="0" err="1" smtClean="0">
                <a:solidFill>
                  <a:srgbClr val="FF0000"/>
                </a:solidFill>
                <a:latin typeface="Times New Roman" pitchFamily="18" charset="0"/>
                <a:cs typeface="Times New Roman" pitchFamily="18" charset="0"/>
              </a:rPr>
              <a:t>келісемін</a:t>
            </a:r>
            <a:r>
              <a:rPr lang="en-US" sz="5400" dirty="0" smtClean="0">
                <a:solidFill>
                  <a:srgbClr val="FF0000"/>
                </a:solidFill>
                <a:latin typeface="Times New Roman" pitchFamily="18" charset="0"/>
                <a:cs typeface="Times New Roman" pitchFamily="18" charset="0"/>
              </a:rPr>
              <a:t>.</a:t>
            </a:r>
            <a:r>
              <a:rPr lang="ru-RU" sz="5400" dirty="0" smtClean="0">
                <a:solidFill>
                  <a:srgbClr val="FF0000"/>
                </a:solidFill>
                <a:latin typeface="Times New Roman" pitchFamily="18" charset="0"/>
                <a:cs typeface="Times New Roman" pitchFamily="18" charset="0"/>
              </a:rPr>
              <a:t/>
            </a:r>
            <a:br>
              <a:rPr lang="ru-RU" sz="5400" dirty="0" smtClean="0">
                <a:solidFill>
                  <a:srgbClr val="FF0000"/>
                </a:solidFill>
                <a:latin typeface="Times New Roman" pitchFamily="18" charset="0"/>
                <a:cs typeface="Times New Roman" pitchFamily="18" charset="0"/>
              </a:rPr>
            </a:br>
            <a:r>
              <a:rPr lang="en-US" sz="5400" dirty="0" smtClean="0">
                <a:solidFill>
                  <a:srgbClr val="FF0000"/>
                </a:solidFill>
                <a:latin typeface="Times New Roman" pitchFamily="18" charset="0"/>
                <a:cs typeface="Times New Roman" pitchFamily="18" charset="0"/>
              </a:rPr>
              <a:t>2.</a:t>
            </a:r>
            <a:r>
              <a:rPr lang="ru-RU" sz="5400" dirty="0" err="1" smtClean="0">
                <a:solidFill>
                  <a:srgbClr val="FF0000"/>
                </a:solidFill>
                <a:latin typeface="Times New Roman" pitchFamily="18" charset="0"/>
                <a:cs typeface="Times New Roman" pitchFamily="18" charset="0"/>
              </a:rPr>
              <a:t>Кейде</a:t>
            </a:r>
            <a:r>
              <a:rPr lang="ru-RU" sz="5400" dirty="0" smtClean="0">
                <a:solidFill>
                  <a:srgbClr val="FF0000"/>
                </a:solidFill>
                <a:latin typeface="Times New Roman" pitchFamily="18" charset="0"/>
                <a:cs typeface="Times New Roman" pitchFamily="18" charset="0"/>
              </a:rPr>
              <a:t> </a:t>
            </a:r>
            <a:r>
              <a:rPr lang="ru-RU" sz="5400" dirty="0" err="1" smtClean="0">
                <a:solidFill>
                  <a:srgbClr val="FF0000"/>
                </a:solidFill>
                <a:latin typeface="Times New Roman" pitchFamily="18" charset="0"/>
                <a:cs typeface="Times New Roman" pitchFamily="18" charset="0"/>
              </a:rPr>
              <a:t>ғана келісемін</a:t>
            </a:r>
            <a:r>
              <a:rPr lang="ru-RU" sz="5400" dirty="0" smtClean="0">
                <a:solidFill>
                  <a:srgbClr val="FF0000"/>
                </a:solidFill>
                <a:latin typeface="Times New Roman" pitchFamily="18" charset="0"/>
                <a:cs typeface="Times New Roman" pitchFamily="18" charset="0"/>
              </a:rPr>
              <a:t> </a:t>
            </a:r>
            <a:r>
              <a:rPr lang="ru-RU" sz="5400" dirty="0" smtClean="0">
                <a:solidFill>
                  <a:srgbClr val="FF0000"/>
                </a:solidFill>
                <a:latin typeface="Times New Roman" pitchFamily="18" charset="0"/>
                <a:cs typeface="Times New Roman" pitchFamily="18" charset="0"/>
              </a:rPr>
              <a:t>.</a:t>
            </a:r>
            <a:r>
              <a:rPr lang="ru-RU" sz="5400" dirty="0" smtClean="0">
                <a:solidFill>
                  <a:srgbClr val="FF0000"/>
                </a:solidFill>
                <a:latin typeface="Times New Roman" pitchFamily="18" charset="0"/>
                <a:cs typeface="Times New Roman" pitchFamily="18" charset="0"/>
              </a:rPr>
              <a:t/>
            </a:r>
            <a:br>
              <a:rPr lang="ru-RU" sz="5400" dirty="0" smtClean="0">
                <a:solidFill>
                  <a:srgbClr val="FF0000"/>
                </a:solidFill>
                <a:latin typeface="Times New Roman" pitchFamily="18" charset="0"/>
                <a:cs typeface="Times New Roman" pitchFamily="18" charset="0"/>
              </a:rPr>
            </a:br>
            <a:r>
              <a:rPr lang="en-US" sz="5400" dirty="0" smtClean="0">
                <a:solidFill>
                  <a:srgbClr val="FF0000"/>
                </a:solidFill>
                <a:latin typeface="Times New Roman" pitchFamily="18" charset="0"/>
                <a:cs typeface="Times New Roman" pitchFamily="18" charset="0"/>
              </a:rPr>
              <a:t>3.</a:t>
            </a:r>
            <a:r>
              <a:rPr lang="ru-RU" sz="5400" dirty="0" err="1" smtClean="0">
                <a:solidFill>
                  <a:srgbClr val="FF0000"/>
                </a:solidFill>
                <a:latin typeface="Times New Roman" pitchFamily="18" charset="0"/>
                <a:cs typeface="Times New Roman" pitchFamily="18" charset="0"/>
              </a:rPr>
              <a:t>Келіспеймін</a:t>
            </a:r>
            <a:r>
              <a:rPr lang="ru-RU" sz="5400" dirty="0" smtClean="0">
                <a:solidFill>
                  <a:srgbClr val="FF0000"/>
                </a:solidFill>
                <a:latin typeface="Times New Roman" pitchFamily="18" charset="0"/>
                <a:cs typeface="Times New Roman" pitchFamily="18" charset="0"/>
              </a:rPr>
              <a:t> </a:t>
            </a:r>
            <a:r>
              <a:rPr lang="en-US" sz="5400" dirty="0" smtClean="0">
                <a:solidFill>
                  <a:srgbClr val="FF0000"/>
                </a:solidFill>
                <a:latin typeface="Times New Roman" pitchFamily="18" charset="0"/>
                <a:cs typeface="Times New Roman" pitchFamily="18" charset="0"/>
              </a:rPr>
              <a:t>.</a:t>
            </a:r>
            <a:endParaRPr lang="ru-RU" sz="5400" dirty="0">
              <a:solidFill>
                <a:srgbClr val="FF00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394</TotalTime>
  <Words>198</Words>
  <Application>Microsoft Office PowerPoint</Application>
  <PresentationFormat>Экран (4:3)</PresentationFormat>
  <Paragraphs>11</Paragraphs>
  <Slides>7</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7</vt:i4>
      </vt:variant>
    </vt:vector>
  </HeadingPairs>
  <TitlesOfParts>
    <vt:vector size="8" baseType="lpstr">
      <vt:lpstr>Тема Office</vt:lpstr>
      <vt:lpstr>Тақырыбы «Өзіңді білгің келсе...» </vt:lpstr>
      <vt:lpstr>Сурет салу:  күн, тау,үй, ағаш, қапшық, жол , сақина, гүл, жылан.</vt:lpstr>
      <vt:lpstr>:</vt:lpstr>
      <vt:lpstr>Қапшық., қалта қаншалықты үйге жақын жатса,  байлық та жақын. Керісінше болса бәрі керісінше.. Егер қапшық аузы байлаулы болса сараңдық, Қапшық жерде жатса, жалқау, түрігеліп тұрса еңбекқор. -Жол- үйге  жақын жатса- жолы жеңіл,  алыс болса керісінше. Егер жол үйдің есігінен  шықса  тапқан табысын үйге әкелетін, ал керісінше болса шашпа, айналасына тарататын адам. Сақина-көзсіз болса қонақ қабылдағанды, қонақ шақырғанды ұнататын адам. Көз болса  болашақты  Ойлайды, капитал жинайды.Неке жүзігі мықты отбасын білдіреді. Гүл- үйге жақын орналасса  қуаныш той болады, үйдің жиегінде орналасса,қызықты күндерің жақын. Жылан- үйден алыс салынса, жауларың алыс, егер жақын орналасса көреалмаушыларың айналаңда.Суретте қайсысы үлкен салынса сенің өмірің  үшін маңызы зор.</vt:lpstr>
      <vt:lpstr>1.Әрқашан жасаймын, келісемін. 2.Кейде ғана келісемін . 3.Келіспеймін .</vt:lpstr>
      <vt:lpstr>ІІ Сауалнама алу 1.Кез келген істі тастай салып баламен айналысасыз ба? 2.Балаңыздың жасына қарамай, онымен ақылдаса аласыз ба? 3.Балаңызбен қарым-қатынас барысында жасаған қателіктеріңізді мойындайсыз ба? 4.Өзіңіздің қателігіңіз үшін кешірім сұрайсыз ба? 5.Балаңыз жасаған ісі ашуландырған кезде өзіңізді ұстап, ашуды жеңе аласыз ба? 6.Балаңыздың орнына өзіңізді қоя аласыз ба? 7.Бір сәтте сізге мейірімді адам деп сенуге бола ма? 8.Өзіңіздің балаңыздан өткен балалық шағыңыздан өткен ескерілетін жағдайды айтасыз ба? 9.Балаңыздың жүрегін жарақаттайтын сөздерді, сөйлем тіркестерін атамауға тырысасыз ба? 10.Балаңызға уәде беріп, жақсы мінез-құлқын ескере отырып, уәдеңізді орындайсыз ба? 11.Балаға қалаған ісін жасауға, өзін ұстауға кедергі жасамай, бір күн еркіндік бересіз бе? 12.Басқа бала сіздің балаңызға дөрекідік көрсетсе, себепсіз ренжітсе, көңіл аудармайсыз ба? 13.Балаңыздың көз жасы, дөрекі еркелеуі уақытша екенін білесіз, соған қарсы тұра аласыз ба? </vt:lpstr>
      <vt:lpstr>1.Әрқашан жасаймын, келісемін. 2.Кейде ғана келісемін . 3.Келіспеймін .</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Тақырыбы “Салауатты өмір салты”</dc:title>
  <dc:creator>гулназ</dc:creator>
  <cp:lastModifiedBy>22</cp:lastModifiedBy>
  <cp:revision>30</cp:revision>
  <dcterms:created xsi:type="dcterms:W3CDTF">2014-03-09T10:00:54Z</dcterms:created>
  <dcterms:modified xsi:type="dcterms:W3CDTF">2018-01-19T10:15:00Z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XPowerLiteLastOptimized">
    <vt:lpwstr>1490086</vt:lpwstr>
  </property>
  <property fmtid="{D5CDD505-2E9C-101B-9397-08002B2CF9AE}" pid="3" name="NXPowerLiteSettings">
    <vt:lpwstr>F7000400038000</vt:lpwstr>
  </property>
  <property fmtid="{D5CDD505-2E9C-101B-9397-08002B2CF9AE}" pid="4" name="NXPowerLiteVersion">
    <vt:lpwstr>D5.0.5</vt:lpwstr>
  </property>
</Properties>
</file>